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767" r:id="rId1"/>
  </p:sldMasterIdLst>
  <p:notesMasterIdLst>
    <p:notesMasterId r:id="rId2"/>
  </p:notesMasterIdLst>
  <p:sldIdLst>
    <p:sldId id="276" r:id="rId3"/>
    <p:sldId id="277" r:id="rId4"/>
    <p:sldId id="278" r:id="rId5"/>
    <p:sldId id="279" r:id="rId6"/>
    <p:sldId id="280" r:id="rId7"/>
    <p:sldId id="281" r:id="rId8"/>
    <p:sldId id="282" r:id="rId9"/>
    <p:sldId id="283" r:id="rId10"/>
    <p:sldId id="284" r:id="rId11"/>
    <p:sldId id="285" r:id="rId12"/>
    <p:sldId id="287" r:id="rId13"/>
    <p:sldId id="288" r:id="rId14"/>
    <p:sldId id="289" r:id="rId15"/>
  </p:sldIdLst>
  <p:sldSz type="screen16x9" cy="5143500" cx="9144000"/>
  <p:notesSz cx="6858000" cy="9144000"/>
  <p:embeddedFontLst>
    <p:embeddedFont>
      <p:font typeface="EB Garamond" charset="0"/>
      <p:regular r:id="rId16"/>
      <p:bold r:id="rId17"/>
      <p:italic r:id="rId18"/>
      <p:boldItalic r:id="rId19"/>
    </p:embeddedFont>
    <p:embeddedFont>
      <p:font typeface="EB Garamond Medium" charset="0"/>
      <p:regular r:id="rId20"/>
    </p:embeddedFont>
    <p:embeddedFont>
      <p:font typeface="Public Sans" charset="0"/>
      <p:regular r:id="rId21"/>
    </p:embeddedFont>
    <p:embeddedFont>
      <p:font typeface="Calibri" pitchFamily="34" charset="0"/>
      <p:regular r:id="rId22"/>
      <p:bold r:id="rId23"/>
      <p:italic r:id="rId24"/>
      <p:boldItalic r:id="rId25"/>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660"/>
  </p:normalViewPr>
  <p:slideViewPr>
    <p:cSldViewPr snapToGrid="0">
      <p:cViewPr>
        <p:scale>
          <a:sx n="59" d="100"/>
          <a:sy n="59" d="100"/>
        </p:scale>
        <p:origin x="-1674" y="-61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 Id="rId24" Type="http://schemas.openxmlformats.org/officeDocument/2006/relationships/font" Target="fonts/font9.fntdata"/><Relationship Id="rId25" Type="http://schemas.openxmlformats.org/officeDocument/2006/relationships/font" Target="fonts/font10.fntdata"/><Relationship Id="rId26" Type="http://schemas.openxmlformats.org/officeDocument/2006/relationships/tableStyles" Target="tableStyles.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498" name="Shape 2"/>
        <p:cNvGrpSpPr/>
        <p:nvPr/>
      </p:nvGrpSpPr>
      <p:grpSpPr>
        <a:xfrm>
          <a:off x="0" y="0"/>
          <a:ext cx="0" cy="0"/>
          <a:chOff x="0" y="0"/>
          <a:chExt cx="0" cy="0"/>
        </a:xfrm>
      </p:grpSpPr>
      <p:sp>
        <p:nvSpPr>
          <p:cNvPr id="1049814"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815"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indent="-298450" lvl="1" marL="9144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298450" lvl="2" marL="13716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298450" lvl="3" marL="18288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298450" lvl="4" marL="22860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298450" lvl="5" marL="27432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98450" lvl="6" marL="32004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98450" lvl="7" marL="36576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98450" lvl="8" marL="41148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828"/>
        <p:cNvGrpSpPr/>
        <p:nvPr/>
      </p:nvGrpSpPr>
      <p:grpSpPr>
        <a:xfrm>
          <a:off x="0" y="0"/>
          <a:ext cx="0" cy="0"/>
          <a:chOff x="0" y="0"/>
          <a:chExt cx="0" cy="0"/>
        </a:xfrm>
      </p:grpSpPr>
      <p:sp>
        <p:nvSpPr>
          <p:cNvPr id="1048580" name="Google Shape;1829;p20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81" name="Google Shape;1830;p20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835"/>
        <p:cNvGrpSpPr/>
        <p:nvPr/>
      </p:nvGrpSpPr>
      <p:grpSpPr>
        <a:xfrm>
          <a:off x="0" y="0"/>
          <a:ext cx="0" cy="0"/>
          <a:chOff x="0" y="0"/>
          <a:chExt cx="0" cy="0"/>
        </a:xfrm>
      </p:grpSpPr>
      <p:sp>
        <p:nvSpPr>
          <p:cNvPr id="1048588" name="Google Shape;1836;p21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89" name="Google Shape;1837;p21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843"/>
        <p:cNvGrpSpPr/>
        <p:nvPr/>
      </p:nvGrpSpPr>
      <p:grpSpPr>
        <a:xfrm>
          <a:off x="0" y="0"/>
          <a:ext cx="0" cy="0"/>
          <a:chOff x="0" y="0"/>
          <a:chExt cx="0" cy="0"/>
        </a:xfrm>
      </p:grpSpPr>
      <p:sp>
        <p:nvSpPr>
          <p:cNvPr id="1048598" name="Google Shape;1844;p211: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99" name="Google Shape;1845;p211: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 name="Shape 1854"/>
        <p:cNvGrpSpPr/>
        <p:nvPr/>
      </p:nvGrpSpPr>
      <p:grpSpPr>
        <a:xfrm>
          <a:off x="0" y="0"/>
          <a:ext cx="0" cy="0"/>
          <a:chOff x="0" y="0"/>
          <a:chExt cx="0" cy="0"/>
        </a:xfrm>
      </p:grpSpPr>
      <p:sp>
        <p:nvSpPr>
          <p:cNvPr id="1048620" name="Google Shape;1855;g2139e008f02_0_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21" name="Google Shape;1856;g2139e008f02_0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881"/>
        <p:cNvGrpSpPr/>
        <p:nvPr/>
      </p:nvGrpSpPr>
      <p:grpSpPr>
        <a:xfrm>
          <a:off x="0" y="0"/>
          <a:ext cx="0" cy="0"/>
          <a:chOff x="0" y="0"/>
          <a:chExt cx="0" cy="0"/>
        </a:xfrm>
      </p:grpSpPr>
      <p:sp>
        <p:nvSpPr>
          <p:cNvPr id="1048649" name="Google Shape;1882;p213: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50" name="Google Shape;1883;p213:notes"/>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image" Target="../media/image32.png"/><Relationship Id="rId4"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jpeg"/><Relationship Id="rId3"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image" Target="../media/image37.jpeg"/><Relationship Id="rId2"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31" name="Shape 6"/>
        <p:cNvGrpSpPr/>
        <p:nvPr/>
      </p:nvGrpSpPr>
      <p:grpSpPr>
        <a:xfrm>
          <a:off x="0" y="0"/>
          <a:ext cx="0" cy="0"/>
          <a:chOff x="0" y="0"/>
          <a:chExt cx="0" cy="0"/>
        </a:xfrm>
      </p:grpSpPr>
      <p:pic>
        <p:nvPicPr>
          <p:cNvPr id="2097152" name="Google Shape;7;p214" descr="Diagram  Description automatically generated"/>
          <p:cNvPicPr preferRelativeResize="0">
            <a:picLocks/>
          </p:cNvPicPr>
          <p:nvPr/>
        </p:nvPicPr>
        <p:blipFill rotWithShape="1">
          <a:blip xmlns:r="http://schemas.openxmlformats.org/officeDocument/2006/relationships" r:embed="rId1"/>
          <a:srcRect/>
          <a:stretch>
            <a:fillRect/>
          </a:stretch>
        </p:blipFill>
        <p:spPr>
          <a:xfrm>
            <a:off x="0" y="4141"/>
            <a:ext cx="9144000" cy="5135217"/>
          </a:xfrm>
          <a:prstGeom prst="rect"/>
          <a:noFill/>
          <a:ln>
            <a:noFill/>
          </a:ln>
        </p:spPr>
      </p:pic>
      <p:cxnSp>
        <p:nvCxnSpPr>
          <p:cNvPr id="3145728" name="Google Shape;8;p214"/>
          <p:cNvCxnSpPr>
            <a:cxnSpLocks/>
          </p:cNvCxnSpPr>
          <p:nvPr/>
        </p:nvCxnSpPr>
        <p:spPr>
          <a:xfrm>
            <a:off x="343814" y="3257405"/>
            <a:ext cx="527043" cy="0"/>
          </a:xfrm>
          <a:prstGeom prst="straightConnector1"/>
          <a:noFill/>
          <a:ln w="28575" cap="flat" cmpd="sng">
            <a:solidFill>
              <a:srgbClr val="22366A"/>
            </a:solidFill>
            <a:prstDash val="solid"/>
            <a:round/>
            <a:headEnd type="none" w="sm" len="sm"/>
            <a:tailEnd type="none" w="sm" len="sm"/>
          </a:ln>
        </p:spPr>
      </p:cxnSp>
      <p:sp>
        <p:nvSpPr>
          <p:cNvPr id="1048576" name="Google Shape;9;p214"/>
          <p:cNvSpPr txBox="1">
            <a:spLocks noGrp="1"/>
          </p:cNvSpPr>
          <p:nvPr>
            <p:ph type="body" idx="1"/>
          </p:nvPr>
        </p:nvSpPr>
        <p:spPr>
          <a:xfrm>
            <a:off x="261254" y="2640951"/>
            <a:ext cx="3311679" cy="44055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390" name="Shape 64"/>
        <p:cNvGrpSpPr/>
        <p:nvPr/>
      </p:nvGrpSpPr>
      <p:grpSpPr>
        <a:xfrm>
          <a:off x="0" y="0"/>
          <a:ext cx="0" cy="0"/>
          <a:chOff x="0" y="0"/>
          <a:chExt cx="0" cy="0"/>
        </a:xfrm>
      </p:grpSpPr>
      <p:grpSp>
        <p:nvGrpSpPr>
          <p:cNvPr id="391" name="Google Shape;65;p223"/>
          <p:cNvGrpSpPr/>
          <p:nvPr/>
        </p:nvGrpSpPr>
        <p:grpSpPr>
          <a:xfrm>
            <a:off x="0" y="1"/>
            <a:ext cx="9143999" cy="5143499"/>
            <a:chOff x="0" y="1"/>
            <a:chExt cx="9144000" cy="5143500"/>
          </a:xfrm>
        </p:grpSpPr>
        <p:sp>
          <p:nvSpPr>
            <p:cNvPr id="1049505" name="Google Shape;66;p223"/>
            <p:cNvSpPr/>
            <p:nvPr/>
          </p:nvSpPr>
          <p:spPr>
            <a:xfrm>
              <a:off x="0" y="1"/>
              <a:ext cx="9144000" cy="5143500"/>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panose="020F0502020204030204"/>
                <a:buNone/>
              </a:pPr>
              <a:endParaRPr b="1" cap="none" sz="1050" i="0" strike="noStrike" u="none">
                <a:solidFill>
                  <a:schemeClr val="lt1"/>
                </a:solidFill>
                <a:latin typeface="Public Sans"/>
                <a:ea typeface="Public Sans"/>
                <a:cs typeface="Public Sans"/>
                <a:sym typeface="Public Sans"/>
              </a:endParaRPr>
            </a:p>
          </p:txBody>
        </p:sp>
        <p:pic>
          <p:nvPicPr>
            <p:cNvPr id="2097288" name="Google Shape;67;p223" descr="A group of people in clothing  Description automatically generated with medium confidence"/>
            <p:cNvPicPr preferRelativeResize="0">
              <a:picLocks/>
            </p:cNvPicPr>
            <p:nvPr/>
          </p:nvPicPr>
          <p:blipFill rotWithShape="1">
            <a:blip xmlns:r="http://schemas.openxmlformats.org/officeDocument/2006/relationships" r:embed="rId1"/>
            <a:srcRect/>
            <a:stretch>
              <a:fillRect/>
            </a:stretch>
          </p:blipFill>
          <p:spPr>
            <a:xfrm>
              <a:off x="2113280" y="456352"/>
              <a:ext cx="7030720" cy="4687147"/>
            </a:xfrm>
            <a:prstGeom prst="rect"/>
            <a:noFill/>
            <a:ln>
              <a:noFill/>
            </a:ln>
          </p:spPr>
        </p:pic>
      </p:grpSp>
      <p:pic>
        <p:nvPicPr>
          <p:cNvPr id="2097289" name="Google Shape;68;p223"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9506" name="Google Shape;69;p223"/>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07" name="Google Shape;70;p22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08" name="Google Shape;71;p22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228" name="Shape 1687"/>
        <p:cNvGrpSpPr/>
        <p:nvPr/>
      </p:nvGrpSpPr>
      <p:grpSpPr>
        <a:xfrm>
          <a:off x="0" y="0"/>
          <a:ext cx="0" cy="0"/>
          <a:chOff x="0" y="0"/>
          <a:chExt cx="0" cy="0"/>
        </a:xfrm>
      </p:grpSpPr>
      <p:sp>
        <p:nvSpPr>
          <p:cNvPr id="1048957" name="Google Shape;1688;p313"/>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09" name="Google Shape;1689;p31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229" name="Google Shape;1690;p313"/>
          <p:cNvGrpSpPr/>
          <p:nvPr/>
        </p:nvGrpSpPr>
        <p:grpSpPr>
          <a:xfrm>
            <a:off x="3907491" y="3547977"/>
            <a:ext cx="1329018" cy="71718"/>
            <a:chOff x="3907491" y="3547977"/>
            <a:chExt cx="1329018" cy="71718"/>
          </a:xfrm>
        </p:grpSpPr>
        <p:sp>
          <p:nvSpPr>
            <p:cNvPr id="1048958" name="Google Shape;1691;p313"/>
            <p:cNvSpPr/>
            <p:nvPr/>
          </p:nvSpPr>
          <p:spPr>
            <a:xfrm>
              <a:off x="46059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59" name="Google Shape;1692;p313"/>
            <p:cNvSpPr/>
            <p:nvPr/>
          </p:nvSpPr>
          <p:spPr>
            <a:xfrm>
              <a:off x="44662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60" name="Google Shape;1693;p313"/>
            <p:cNvSpPr/>
            <p:nvPr/>
          </p:nvSpPr>
          <p:spPr>
            <a:xfrm>
              <a:off x="43265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61" name="Google Shape;1694;p313"/>
            <p:cNvSpPr/>
            <p:nvPr/>
          </p:nvSpPr>
          <p:spPr>
            <a:xfrm>
              <a:off x="41868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62" name="Google Shape;1695;p313"/>
            <p:cNvSpPr/>
            <p:nvPr/>
          </p:nvSpPr>
          <p:spPr>
            <a:xfrm>
              <a:off x="40471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63" name="Google Shape;1696;p313"/>
            <p:cNvSpPr/>
            <p:nvPr/>
          </p:nvSpPr>
          <p:spPr>
            <a:xfrm>
              <a:off x="39074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64" name="Google Shape;1697;p313"/>
            <p:cNvSpPr/>
            <p:nvPr/>
          </p:nvSpPr>
          <p:spPr>
            <a:xfrm>
              <a:off x="51647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65" name="Google Shape;1698;p313"/>
            <p:cNvSpPr/>
            <p:nvPr/>
          </p:nvSpPr>
          <p:spPr>
            <a:xfrm>
              <a:off x="50250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66" name="Google Shape;1699;p313"/>
            <p:cNvSpPr/>
            <p:nvPr/>
          </p:nvSpPr>
          <p:spPr>
            <a:xfrm>
              <a:off x="48853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67" name="Google Shape;1700;p313"/>
            <p:cNvSpPr/>
            <p:nvPr/>
          </p:nvSpPr>
          <p:spPr>
            <a:xfrm>
              <a:off x="47456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048968" name="Google Shape;1701;p313"/>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panose="020B0604020202020204"/>
              <a:buNone/>
              <a:defRPr b="1" cap="none" sz="2000" i="1" strike="noStrike" u="none">
                <a:solidFill>
                  <a:schemeClr val="lt2"/>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378" name="Shape 1702"/>
        <p:cNvGrpSpPr/>
        <p:nvPr/>
      </p:nvGrpSpPr>
      <p:grpSpPr>
        <a:xfrm>
          <a:off x="0" y="0"/>
          <a:ext cx="0" cy="0"/>
          <a:chOff x="0" y="0"/>
          <a:chExt cx="0" cy="0"/>
        </a:xfrm>
      </p:grpSpPr>
      <p:sp>
        <p:nvSpPr>
          <p:cNvPr id="1049455" name="Google Shape;1703;p31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79" name="Google Shape;1704;p314"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379" name="Google Shape;1705;p314"/>
          <p:cNvGrpSpPr/>
          <p:nvPr/>
        </p:nvGrpSpPr>
        <p:grpSpPr>
          <a:xfrm>
            <a:off x="3907491" y="3547977"/>
            <a:ext cx="1329018" cy="71718"/>
            <a:chOff x="3837640" y="2865532"/>
            <a:chExt cx="1329018" cy="71718"/>
          </a:xfrm>
        </p:grpSpPr>
        <p:sp>
          <p:nvSpPr>
            <p:cNvPr id="1049456" name="Google Shape;1706;p314"/>
            <p:cNvSpPr/>
            <p:nvPr/>
          </p:nvSpPr>
          <p:spPr>
            <a:xfrm>
              <a:off x="45361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57" name="Google Shape;1707;p314"/>
            <p:cNvSpPr/>
            <p:nvPr/>
          </p:nvSpPr>
          <p:spPr>
            <a:xfrm>
              <a:off x="43964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58" name="Google Shape;1708;p314"/>
            <p:cNvSpPr/>
            <p:nvPr/>
          </p:nvSpPr>
          <p:spPr>
            <a:xfrm>
              <a:off x="42567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59" name="Google Shape;1709;p314"/>
            <p:cNvSpPr/>
            <p:nvPr/>
          </p:nvSpPr>
          <p:spPr>
            <a:xfrm>
              <a:off x="41170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60" name="Google Shape;1710;p314"/>
            <p:cNvSpPr/>
            <p:nvPr/>
          </p:nvSpPr>
          <p:spPr>
            <a:xfrm>
              <a:off x="39773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61" name="Google Shape;1711;p314"/>
            <p:cNvSpPr/>
            <p:nvPr/>
          </p:nvSpPr>
          <p:spPr>
            <a:xfrm>
              <a:off x="38376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62" name="Google Shape;1712;p314"/>
            <p:cNvSpPr/>
            <p:nvPr/>
          </p:nvSpPr>
          <p:spPr>
            <a:xfrm>
              <a:off x="50949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63" name="Google Shape;1713;p314"/>
            <p:cNvSpPr/>
            <p:nvPr/>
          </p:nvSpPr>
          <p:spPr>
            <a:xfrm>
              <a:off x="49552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64" name="Google Shape;1714;p314"/>
            <p:cNvSpPr/>
            <p:nvPr/>
          </p:nvSpPr>
          <p:spPr>
            <a:xfrm>
              <a:off x="48155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65" name="Google Shape;1715;p314"/>
            <p:cNvSpPr/>
            <p:nvPr/>
          </p:nvSpPr>
          <p:spPr>
            <a:xfrm>
              <a:off x="46758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049466" name="Google Shape;1716;p314"/>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panose="020B0604020202020204"/>
              <a:buNone/>
              <a:defRPr b="1" cap="none" sz="2000" i="1" strike="noStrike" u="none">
                <a:solidFill>
                  <a:schemeClr val="accen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91" name="Shape 1717"/>
        <p:cNvGrpSpPr/>
        <p:nvPr/>
      </p:nvGrpSpPr>
      <p:grpSpPr>
        <a:xfrm>
          <a:off x="0" y="0"/>
          <a:ext cx="0" cy="0"/>
          <a:chOff x="0" y="0"/>
          <a:chExt cx="0" cy="0"/>
        </a:xfrm>
      </p:grpSpPr>
      <p:pic>
        <p:nvPicPr>
          <p:cNvPr id="2097185" name="Google Shape;1718;p315" descr="Background pattern  Description automatically generated with medium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pic>
        <p:nvPicPr>
          <p:cNvPr id="2097186" name="Google Shape;1719;p315" descr="A group of people sitting at a table  Description automatically generated with low confidence"/>
          <p:cNvPicPr preferRelativeResize="0">
            <a:picLocks/>
          </p:cNvPicPr>
          <p:nvPr/>
        </p:nvPicPr>
        <p:blipFill rotWithShape="1">
          <a:blip xmlns:r="http://schemas.openxmlformats.org/officeDocument/2006/relationships" r:embed="rId2"/>
          <a:srcRect l="11613" t="29182"/>
          <a:stretch>
            <a:fillRect/>
          </a:stretch>
        </p:blipFill>
        <p:spPr>
          <a:xfrm>
            <a:off x="4864308" y="0"/>
            <a:ext cx="4279692" cy="5143500"/>
          </a:xfrm>
          <a:prstGeom prst="rect"/>
          <a:noFill/>
          <a:ln>
            <a:noFill/>
          </a:ln>
        </p:spPr>
      </p:pic>
      <p:pic>
        <p:nvPicPr>
          <p:cNvPr id="2097187" name="Google Shape;1720;p315" descr="Shape  Description automatically generated with low confidence"/>
          <p:cNvPicPr preferRelativeResize="0">
            <a:picLocks/>
          </p:cNvPicPr>
          <p:nvPr/>
        </p:nvPicPr>
        <p:blipFill rotWithShape="1">
          <a:blip xmlns:r="http://schemas.openxmlformats.org/officeDocument/2006/relationships" r:embed="rId3"/>
          <a:srcRect/>
          <a:stretch>
            <a:fillRect/>
          </a:stretch>
        </p:blipFill>
        <p:spPr>
          <a:xfrm>
            <a:off x="0" y="0"/>
            <a:ext cx="9144000" cy="5143500"/>
          </a:xfrm>
          <a:prstGeom prst="rect"/>
          <a:noFill/>
          <a:ln>
            <a:noFill/>
          </a:ln>
        </p:spPr>
      </p:pic>
      <p:sp>
        <p:nvSpPr>
          <p:cNvPr id="1048788" name="Google Shape;1721;p315"/>
          <p:cNvSpPr/>
          <p:nvPr/>
        </p:nvSpPr>
        <p:spPr>
          <a:xfrm>
            <a:off x="0" y="1107751"/>
            <a:ext cx="4864308" cy="292799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789" name="Google Shape;1722;p315"/>
          <p:cNvSpPr/>
          <p:nvPr/>
        </p:nvSpPr>
        <p:spPr>
          <a:xfrm>
            <a:off x="185197" y="1339045"/>
            <a:ext cx="69448" cy="2465408"/>
          </a:xfrm>
          <a:prstGeom prst="rect"/>
          <a:solidFill>
            <a:schemeClr val="lt1"/>
          </a:solidFill>
          <a:ln w="12700" cap="flat" cmpd="sng">
            <a:solidFill>
              <a:srgbClr val="31538F"/>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790" name="Google Shape;1723;p315"/>
          <p:cNvSpPr txBox="1">
            <a:spLocks noGrp="1"/>
          </p:cNvSpPr>
          <p:nvPr>
            <p:ph type="title"/>
          </p:nvPr>
        </p:nvSpPr>
        <p:spPr>
          <a:xfrm>
            <a:off x="387873" y="1377777"/>
            <a:ext cx="3421450" cy="459275"/>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2000" i="1"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91" name="Google Shape;1724;p315"/>
          <p:cNvSpPr txBox="1">
            <a:spLocks noGrp="1"/>
          </p:cNvSpPr>
          <p:nvPr>
            <p:ph type="body" idx="1"/>
          </p:nvPr>
        </p:nvSpPr>
        <p:spPr>
          <a:xfrm>
            <a:off x="387873" y="1985160"/>
            <a:ext cx="4343206" cy="1819294"/>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357" name="Shape 1725"/>
        <p:cNvGrpSpPr/>
        <p:nvPr/>
      </p:nvGrpSpPr>
      <p:grpSpPr>
        <a:xfrm>
          <a:off x="0" y="0"/>
          <a:ext cx="0" cy="0"/>
          <a:chOff x="0" y="0"/>
          <a:chExt cx="0" cy="0"/>
        </a:xfrm>
      </p:grpSpPr>
      <p:pic>
        <p:nvPicPr>
          <p:cNvPr id="2097258" name="Google Shape;1726;p316"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59" name="Google Shape;1727;p316"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358" name="Google Shape;1728;p316"/>
          <p:cNvGrpSpPr/>
          <p:nvPr/>
        </p:nvGrpSpPr>
        <p:grpSpPr>
          <a:xfrm>
            <a:off x="-900" y="1034935"/>
            <a:ext cx="9146700" cy="1842077"/>
            <a:chOff x="-900" y="1034935"/>
            <a:chExt cx="9146700" cy="1842077"/>
          </a:xfrm>
        </p:grpSpPr>
        <p:sp>
          <p:nvSpPr>
            <p:cNvPr id="1049358" name="Google Shape;1729;p316"/>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chemeClr val="lt1"/>
                </a:solidFill>
                <a:latin typeface="Public Sans"/>
                <a:ea typeface="Public Sans"/>
                <a:cs typeface="Public Sans"/>
                <a:sym typeface="Public Sans"/>
              </a:endParaRPr>
            </a:p>
          </p:txBody>
        </p:sp>
        <p:cxnSp>
          <p:nvCxnSpPr>
            <p:cNvPr id="3145807" name="Google Shape;1730;p316"/>
            <p:cNvCxnSpPr>
              <a:cxnSpLocks/>
            </p:cNvCxnSpPr>
            <p:nvPr/>
          </p:nvCxnSpPr>
          <p:spPr>
            <a:xfrm>
              <a:off x="-900" y="1034935"/>
              <a:ext cx="9145800" cy="0"/>
            </a:xfrm>
            <a:prstGeom prst="straightConnector1"/>
            <a:noFill/>
            <a:ln w="12700" cap="flat" cmpd="sng">
              <a:solidFill>
                <a:schemeClr val="accent2"/>
              </a:solidFill>
              <a:prstDash val="solid"/>
              <a:round/>
              <a:headEnd type="none" w="sm" len="sm"/>
              <a:tailEnd type="none" w="sm" len="sm"/>
            </a:ln>
          </p:spPr>
        </p:cxnSp>
      </p:grpSp>
      <p:pic>
        <p:nvPicPr>
          <p:cNvPr id="2097260" name="Google Shape;1731;p316"/>
          <p:cNvPicPr preferRelativeResize="0">
            <a:picLocks/>
          </p:cNvPicPr>
          <p:nvPr/>
        </p:nvPicPr>
        <p:blipFill rotWithShape="1">
          <a:blip xmlns:r="http://schemas.openxmlformats.org/officeDocument/2006/relationships" r:embed="rId3"/>
          <a:srcRect/>
          <a:stretch>
            <a:fillRect/>
          </a:stretch>
        </p:blipFill>
        <p:spPr>
          <a:xfrm>
            <a:off x="244973" y="966439"/>
            <a:ext cx="4181755" cy="4151489"/>
          </a:xfrm>
          <a:prstGeom prst="rect"/>
          <a:noFill/>
          <a:ln>
            <a:noFill/>
          </a:ln>
        </p:spPr>
      </p:pic>
      <p:sp>
        <p:nvSpPr>
          <p:cNvPr id="1049359" name="Google Shape;1732;p316"/>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chemeClr val="accent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69" name="Shape 1733"/>
        <p:cNvGrpSpPr/>
        <p:nvPr/>
      </p:nvGrpSpPr>
      <p:grpSpPr>
        <a:xfrm>
          <a:off x="0" y="0"/>
          <a:ext cx="0" cy="0"/>
          <a:chOff x="0" y="0"/>
          <a:chExt cx="0" cy="0"/>
        </a:xfrm>
      </p:grpSpPr>
      <p:pic>
        <p:nvPicPr>
          <p:cNvPr id="2097170" name="Google Shape;1734;p317"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71" name="Google Shape;1735;p317"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cxnSp>
        <p:nvCxnSpPr>
          <p:cNvPr id="3145738" name="Google Shape;1736;p317"/>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8669" name="Google Shape;1737;p317"/>
          <p:cNvSpPr/>
          <p:nvPr/>
        </p:nvSpPr>
        <p:spPr>
          <a:xfrm>
            <a:off x="0" y="1037770"/>
            <a:ext cx="9144000" cy="1613989"/>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172" name="Google Shape;1738;p317"/>
          <p:cNvPicPr preferRelativeResize="0">
            <a:picLocks/>
          </p:cNvPicPr>
          <p:nvPr/>
        </p:nvPicPr>
        <p:blipFill rotWithShape="1">
          <a:blip xmlns:r="http://schemas.openxmlformats.org/officeDocument/2006/relationships" r:embed="rId3"/>
          <a:srcRect t="-453" b="47599"/>
          <a:stretch>
            <a:fillRect/>
          </a:stretch>
        </p:blipFill>
        <p:spPr>
          <a:xfrm flipH="1">
            <a:off x="349865" y="721112"/>
            <a:ext cx="3612538" cy="4395173"/>
          </a:xfrm>
          <a:prstGeom prst="rect"/>
          <a:noFill/>
          <a:ln>
            <a:noFill/>
          </a:ln>
        </p:spPr>
      </p:pic>
      <p:sp>
        <p:nvSpPr>
          <p:cNvPr id="1048670" name="Google Shape;1739;p317"/>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352" name="Shape 1740"/>
        <p:cNvGrpSpPr/>
        <p:nvPr/>
      </p:nvGrpSpPr>
      <p:grpSpPr>
        <a:xfrm>
          <a:off x="0" y="0"/>
          <a:ext cx="0" cy="0"/>
          <a:chOff x="0" y="0"/>
          <a:chExt cx="0" cy="0"/>
        </a:xfrm>
      </p:grpSpPr>
      <p:pic>
        <p:nvPicPr>
          <p:cNvPr id="2097254" name="Google Shape;1741;p318"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55" name="Google Shape;1742;p318"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353" name="Google Shape;1743;p318"/>
          <p:cNvGrpSpPr/>
          <p:nvPr/>
        </p:nvGrpSpPr>
        <p:grpSpPr>
          <a:xfrm>
            <a:off x="-900" y="1034935"/>
            <a:ext cx="9146700" cy="1842077"/>
            <a:chOff x="-900" y="1034935"/>
            <a:chExt cx="9146700" cy="1842077"/>
          </a:xfrm>
        </p:grpSpPr>
        <p:sp>
          <p:nvSpPr>
            <p:cNvPr id="1049343" name="Google Shape;1744;p318"/>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chemeClr val="lt1"/>
                </a:solidFill>
                <a:latin typeface="Public Sans"/>
                <a:ea typeface="Public Sans"/>
                <a:cs typeface="Public Sans"/>
                <a:sym typeface="Public Sans"/>
              </a:endParaRPr>
            </a:p>
          </p:txBody>
        </p:sp>
        <p:cxnSp>
          <p:nvCxnSpPr>
            <p:cNvPr id="3145806" name="Google Shape;1745;p318"/>
            <p:cNvCxnSpPr>
              <a:cxnSpLocks/>
            </p:cNvCxnSpPr>
            <p:nvPr/>
          </p:nvCxnSpPr>
          <p:spPr>
            <a:xfrm>
              <a:off x="-900" y="1034935"/>
              <a:ext cx="9145800" cy="0"/>
            </a:xfrm>
            <a:prstGeom prst="straightConnector1"/>
            <a:noFill/>
            <a:ln w="12700" cap="flat" cmpd="sng">
              <a:solidFill>
                <a:schemeClr val="dk2"/>
              </a:solidFill>
              <a:prstDash val="solid"/>
              <a:round/>
              <a:headEnd type="none" w="sm" len="sm"/>
              <a:tailEnd type="none" w="sm" len="sm"/>
            </a:ln>
          </p:spPr>
        </p:cxnSp>
      </p:grpSp>
      <p:pic>
        <p:nvPicPr>
          <p:cNvPr id="2097256" name="Google Shape;1746;p318"/>
          <p:cNvPicPr preferRelativeResize="0">
            <a:picLocks/>
          </p:cNvPicPr>
          <p:nvPr/>
        </p:nvPicPr>
        <p:blipFill rotWithShape="1">
          <a:blip xmlns:r="http://schemas.openxmlformats.org/officeDocument/2006/relationships" r:embed="rId3"/>
          <a:srcRect/>
          <a:stretch>
            <a:fillRect/>
          </a:stretch>
        </p:blipFill>
        <p:spPr>
          <a:xfrm>
            <a:off x="244973" y="966439"/>
            <a:ext cx="4181755" cy="4151489"/>
          </a:xfrm>
          <a:prstGeom prst="rect"/>
          <a:noFill/>
          <a:ln>
            <a:noFill/>
          </a:ln>
        </p:spPr>
      </p:pic>
      <p:sp>
        <p:nvSpPr>
          <p:cNvPr id="1049344" name="Google Shape;1747;p318"/>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89" name="Shape 1748"/>
        <p:cNvGrpSpPr/>
        <p:nvPr/>
      </p:nvGrpSpPr>
      <p:grpSpPr>
        <a:xfrm>
          <a:off x="0" y="0"/>
          <a:ext cx="0" cy="0"/>
          <a:chOff x="0" y="0"/>
          <a:chExt cx="0" cy="0"/>
        </a:xfrm>
      </p:grpSpPr>
      <p:pic>
        <p:nvPicPr>
          <p:cNvPr id="2097181" name="Google Shape;1749;p319"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82" name="Google Shape;1750;p319"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cxnSp>
        <p:nvCxnSpPr>
          <p:cNvPr id="3145741" name="Google Shape;1751;p319"/>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8770" name="Google Shape;1752;p319"/>
          <p:cNvSpPr/>
          <p:nvPr/>
        </p:nvSpPr>
        <p:spPr>
          <a:xfrm>
            <a:off x="0" y="1037770"/>
            <a:ext cx="9144000" cy="161398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183" name="Google Shape;1753;p319"/>
          <p:cNvPicPr preferRelativeResize="0">
            <a:picLocks/>
          </p:cNvPicPr>
          <p:nvPr/>
        </p:nvPicPr>
        <p:blipFill rotWithShape="1">
          <a:blip xmlns:r="http://schemas.openxmlformats.org/officeDocument/2006/relationships" r:embed="rId3"/>
          <a:srcRect t="-453" b="47599"/>
          <a:stretch>
            <a:fillRect/>
          </a:stretch>
        </p:blipFill>
        <p:spPr>
          <a:xfrm flipH="1">
            <a:off x="349865" y="721112"/>
            <a:ext cx="3612538" cy="4395173"/>
          </a:xfrm>
          <a:prstGeom prst="rect"/>
          <a:noFill/>
          <a:ln>
            <a:noFill/>
          </a:ln>
        </p:spPr>
      </p:pic>
      <p:sp>
        <p:nvSpPr>
          <p:cNvPr id="1048771" name="Google Shape;1754;p319"/>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377" name="Shape 1755"/>
        <p:cNvGrpSpPr/>
        <p:nvPr/>
      </p:nvGrpSpPr>
      <p:grpSpPr>
        <a:xfrm>
          <a:off x="0" y="0"/>
          <a:ext cx="0" cy="0"/>
          <a:chOff x="0" y="0"/>
          <a:chExt cx="0" cy="0"/>
        </a:xfrm>
      </p:grpSpPr>
      <p:pic>
        <p:nvPicPr>
          <p:cNvPr id="2097275" name="Google Shape;1756;p320"/>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pic>
        <p:nvPicPr>
          <p:cNvPr id="2097276" name="Google Shape;1757;p320"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8000"/>
          </a:xfrm>
          <a:prstGeom prst="rect"/>
          <a:noFill/>
          <a:ln>
            <a:noFill/>
          </a:ln>
        </p:spPr>
      </p:pic>
      <p:pic>
        <p:nvPicPr>
          <p:cNvPr id="2097277" name="Google Shape;1758;p320" descr="A picture containing text, dark, night sky  Description automatically generated"/>
          <p:cNvPicPr preferRelativeResize="0">
            <a:picLocks/>
          </p:cNvPicPr>
          <p:nvPr/>
        </p:nvPicPr>
        <p:blipFill rotWithShape="1">
          <a:blip xmlns:r="http://schemas.openxmlformats.org/officeDocument/2006/relationships" r:embed="rId3"/>
          <a:srcRect/>
          <a:stretch>
            <a:fillRect/>
          </a:stretch>
        </p:blipFill>
        <p:spPr>
          <a:xfrm>
            <a:off x="962283" y="914400"/>
            <a:ext cx="7219434" cy="3459480"/>
          </a:xfrm>
          <a:prstGeom prst="rect"/>
          <a:noFill/>
          <a:ln>
            <a:noFill/>
          </a:ln>
        </p:spPr>
      </p:pic>
      <p:pic>
        <p:nvPicPr>
          <p:cNvPr id="2097278" name="Google Shape;1759;p320" descr="Chart  Description automatically generated"/>
          <p:cNvPicPr preferRelativeResize="0">
            <a:picLocks/>
          </p:cNvPicPr>
          <p:nvPr/>
        </p:nvPicPr>
        <p:blipFill rotWithShape="1">
          <a:blip xmlns:r="http://schemas.openxmlformats.org/officeDocument/2006/relationships" r:embed="rId4"/>
          <a:srcRect/>
          <a:stretch>
            <a:fillRect/>
          </a:stretch>
        </p:blipFill>
        <p:spPr>
          <a:xfrm>
            <a:off x="2567940" y="1200369"/>
            <a:ext cx="4008120" cy="2742762"/>
          </a:xfrm>
          <a:prstGeom prst="rect"/>
          <a:noFill/>
          <a:ln>
            <a:noFill/>
          </a:ln>
        </p:spPr>
      </p:pic>
      <p:sp>
        <p:nvSpPr>
          <p:cNvPr id="1049454" name="Google Shape;1760;p320"/>
          <p:cNvSpPr txBox="1">
            <a:spLocks noGrp="1"/>
          </p:cNvSpPr>
          <p:nvPr>
            <p:ph type="body" idx="1"/>
          </p:nvPr>
        </p:nvSpPr>
        <p:spPr>
          <a:xfrm rot="-525871">
            <a:off x="2714091" y="2148474"/>
            <a:ext cx="3673884" cy="55448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3200"/>
              <a:buFont typeface="Public Sans"/>
              <a:buNone/>
              <a:defRPr b="1" cap="none" sz="2800" i="1"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226" name="Shape 1761"/>
        <p:cNvGrpSpPr/>
        <p:nvPr/>
      </p:nvGrpSpPr>
      <p:grpSpPr>
        <a:xfrm>
          <a:off x="0" y="0"/>
          <a:ext cx="0" cy="0"/>
          <a:chOff x="0" y="0"/>
          <a:chExt cx="0" cy="0"/>
        </a:xfrm>
      </p:grpSpPr>
      <p:grpSp>
        <p:nvGrpSpPr>
          <p:cNvPr id="227" name="Google Shape;1762;p321"/>
          <p:cNvGrpSpPr/>
          <p:nvPr/>
        </p:nvGrpSpPr>
        <p:grpSpPr>
          <a:xfrm>
            <a:off x="444" y="0"/>
            <a:ext cx="9143556" cy="5143500"/>
            <a:chOff x="444" y="317809"/>
            <a:chExt cx="9143556" cy="5143500"/>
          </a:xfrm>
        </p:grpSpPr>
        <p:pic>
          <p:nvPicPr>
            <p:cNvPr id="2097205" name="Google Shape;1763;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6" name="Google Shape;1764;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7" name="Google Shape;1765;p321"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pic>
        <p:nvPicPr>
          <p:cNvPr id="2097208" name="Google Shape;1766;p321" descr="A picture containing text  Description automatically generated"/>
          <p:cNvPicPr preferRelativeResize="0">
            <a:picLocks/>
          </p:cNvPicPr>
          <p:nvPr/>
        </p:nvPicPr>
        <p:blipFill rotWithShape="1">
          <a:blip xmlns:r="http://schemas.openxmlformats.org/officeDocument/2006/relationships" r:embed="rId3">
            <a:alphaModFix amt="85000"/>
          </a:blip>
          <a:srcRect/>
          <a:stretch>
            <a:fillRect/>
          </a:stretch>
        </p:blipFill>
        <p:spPr>
          <a:xfrm>
            <a:off x="2251213" y="1143261"/>
            <a:ext cx="4641574" cy="2799228"/>
          </a:xfrm>
          <a:prstGeom prst="rect"/>
          <a:noFill/>
          <a:ln>
            <a:noFill/>
          </a:ln>
        </p:spPr>
      </p:pic>
      <p:sp>
        <p:nvSpPr>
          <p:cNvPr id="1048955" name="Google Shape;1767;p321"/>
          <p:cNvSpPr txBox="1">
            <a:spLocks noGrp="1"/>
          </p:cNvSpPr>
          <p:nvPr>
            <p:ph type="body" idx="1"/>
          </p:nvPr>
        </p:nvSpPr>
        <p:spPr>
          <a:xfrm>
            <a:off x="2740961" y="1824708"/>
            <a:ext cx="3602088" cy="4724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56" name="Google Shape;1768;p321"/>
          <p:cNvSpPr txBox="1">
            <a:spLocks noGrp="1"/>
          </p:cNvSpPr>
          <p:nvPr>
            <p:ph type="body" idx="2"/>
          </p:nvPr>
        </p:nvSpPr>
        <p:spPr>
          <a:xfrm>
            <a:off x="2740960" y="239891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panose="020B0604020202020204"/>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231" name="Shape 1769"/>
        <p:cNvGrpSpPr/>
        <p:nvPr/>
      </p:nvGrpSpPr>
      <p:grpSpPr>
        <a:xfrm>
          <a:off x="0" y="0"/>
          <a:ext cx="0" cy="0"/>
          <a:chOff x="0" y="0"/>
          <a:chExt cx="0" cy="0"/>
        </a:xfrm>
      </p:grpSpPr>
      <p:pic>
        <p:nvPicPr>
          <p:cNvPr id="2097212" name="Google Shape;1770;p322"/>
          <p:cNvPicPr preferRelativeResize="0">
            <a:picLocks/>
          </p:cNvPicPr>
          <p:nvPr/>
        </p:nvPicPr>
        <p:blipFill rotWithShape="1">
          <a:blip xmlns:r="http://schemas.openxmlformats.org/officeDocument/2006/relationships" r:embed="rId1">
            <a:alphaModFix amt="70000"/>
          </a:blip>
          <a:srcRect t="1816" b="12611"/>
          <a:stretch>
            <a:fillRect/>
          </a:stretch>
        </p:blipFill>
        <p:spPr>
          <a:xfrm>
            <a:off x="0" y="-1"/>
            <a:ext cx="9144000" cy="5143501"/>
          </a:xfrm>
          <a:prstGeom prst="rect"/>
          <a:noFill/>
          <a:ln>
            <a:noFill/>
          </a:ln>
        </p:spPr>
      </p:pic>
      <p:pic>
        <p:nvPicPr>
          <p:cNvPr id="2097213" name="Google Shape;1771;p322"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8970"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Public Sans"/>
              <a:ea typeface="Public Sans"/>
              <a:cs typeface="Public Sans"/>
              <a:sym typeface="Public Sans"/>
            </a:endParaRPr>
          </a:p>
        </p:txBody>
      </p:sp>
      <p:sp>
        <p:nvSpPr>
          <p:cNvPr id="1048971" name="Google Shape;1773;p322"/>
          <p:cNvSpPr txBox="1">
            <a:spLocks noGrp="1"/>
          </p:cNvSpPr>
          <p:nvPr>
            <p:ph type="body" idx="1"/>
          </p:nvPr>
        </p:nvSpPr>
        <p:spPr>
          <a:xfrm>
            <a:off x="3553313" y="1914665"/>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72" name="Google Shape;1774;p322"/>
          <p:cNvSpPr txBox="1">
            <a:spLocks noGrp="1"/>
          </p:cNvSpPr>
          <p:nvPr>
            <p:ph type="body" idx="2"/>
          </p:nvPr>
        </p:nvSpPr>
        <p:spPr>
          <a:xfrm>
            <a:off x="2770956" y="258068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panose="020B0604020202020204"/>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232" name="Shape 72"/>
        <p:cNvGrpSpPr/>
        <p:nvPr/>
      </p:nvGrpSpPr>
      <p:grpSpPr>
        <a:xfrm>
          <a:off x="0" y="0"/>
          <a:ext cx="0" cy="0"/>
          <a:chOff x="0" y="0"/>
          <a:chExt cx="0" cy="0"/>
        </a:xfrm>
      </p:grpSpPr>
      <p:sp>
        <p:nvSpPr>
          <p:cNvPr id="1048973" name="Google Shape;73;p22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14" name="Google Shape;74;p224"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8974" name="Google Shape;75;p224"/>
          <p:cNvSpPr>
            <a:spLocks noGrp="1"/>
          </p:cNvSpPr>
          <p:nvPr>
            <p:ph type="pic" idx="2"/>
          </p:nvPr>
        </p:nvSpPr>
        <p:spPr>
          <a:xfrm>
            <a:off x="4734046" y="638171"/>
            <a:ext cx="4417249" cy="4030832"/>
          </a:xfrm>
          <a:prstGeom prst="rect"/>
          <a:noFill/>
          <a:ln>
            <a:noFill/>
          </a:ln>
        </p:spPr>
      </p:sp>
      <p:sp>
        <p:nvSpPr>
          <p:cNvPr id="1048975" name="Google Shape;76;p224"/>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76" name="Google Shape;77;p224"/>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77" name="Google Shape;78;p224"/>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78" name="Google Shape;79;p224"/>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315" name="Shape 1775"/>
        <p:cNvGrpSpPr/>
        <p:nvPr/>
      </p:nvGrpSpPr>
      <p:grpSpPr>
        <a:xfrm>
          <a:off x="0" y="0"/>
          <a:ext cx="0" cy="0"/>
          <a:chOff x="0" y="0"/>
          <a:chExt cx="0" cy="0"/>
        </a:xfrm>
      </p:grpSpPr>
      <p:grpSp>
        <p:nvGrpSpPr>
          <p:cNvPr id="316" name="Google Shape;1776;p323"/>
          <p:cNvGrpSpPr/>
          <p:nvPr/>
        </p:nvGrpSpPr>
        <p:grpSpPr>
          <a:xfrm>
            <a:off x="-3149" y="1"/>
            <a:ext cx="9147149" cy="5143500"/>
            <a:chOff x="-3149" y="1"/>
            <a:chExt cx="9147149" cy="5143500"/>
          </a:xfrm>
        </p:grpSpPr>
        <p:pic>
          <p:nvPicPr>
            <p:cNvPr id="2097238" name="Google Shape;1777;p323"/>
            <p:cNvPicPr preferRelativeResize="0">
              <a:picLocks/>
            </p:cNvPicPr>
            <p:nvPr/>
          </p:nvPicPr>
          <p:blipFill rotWithShape="1">
            <a:blip xmlns:r="http://schemas.openxmlformats.org/officeDocument/2006/relationships" r:embed="rId1"/>
            <a:srcRect t="2687" b="12936"/>
            <a:stretch>
              <a:fillRect/>
            </a:stretch>
          </p:blipFill>
          <p:spPr>
            <a:xfrm>
              <a:off x="-3149" y="1"/>
              <a:ext cx="9144002" cy="5143500"/>
            </a:xfrm>
            <a:prstGeom prst="rect"/>
            <a:noFill/>
            <a:ln>
              <a:noFill/>
            </a:ln>
          </p:spPr>
        </p:pic>
        <p:sp>
          <p:nvSpPr>
            <p:cNvPr id="1049226" name="Google Shape;1778;p323"/>
            <p:cNvSpPr/>
            <p:nvPr/>
          </p:nvSpPr>
          <p:spPr>
            <a:xfrm>
              <a:off x="-938" y="2804160"/>
              <a:ext cx="9144938" cy="2339340"/>
            </a:xfrm>
            <a:prstGeom prst="rect"/>
            <a:solidFill>
              <a:schemeClr val="dk2">
                <a:alpha val="74901"/>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2097239" name="Google Shape;1779;p323"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4000" cy="5143500"/>
          </a:xfrm>
          <a:prstGeom prst="rect"/>
          <a:noFill/>
          <a:ln>
            <a:noFill/>
          </a:ln>
        </p:spPr>
      </p:pic>
      <p:grpSp>
        <p:nvGrpSpPr>
          <p:cNvPr id="317" name="Google Shape;1780;p323"/>
          <p:cNvGrpSpPr/>
          <p:nvPr/>
        </p:nvGrpSpPr>
        <p:grpSpPr>
          <a:xfrm>
            <a:off x="2349390" y="1908808"/>
            <a:ext cx="4506182" cy="1790703"/>
            <a:chOff x="2560319" y="1790699"/>
            <a:chExt cx="4084321" cy="1623060"/>
          </a:xfrm>
        </p:grpSpPr>
        <p:sp>
          <p:nvSpPr>
            <p:cNvPr id="1049227" name="Google Shape;1781;p323"/>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panose="020F0502020204030204"/>
                <a:buNone/>
              </a:pPr>
              <a:endParaRPr b="0" cap="none" sz="1600" i="1" strike="noStrike" u="none">
                <a:solidFill>
                  <a:schemeClr val="dk1"/>
                </a:solidFill>
                <a:latin typeface="Public Sans"/>
                <a:ea typeface="Public Sans"/>
                <a:cs typeface="Public Sans"/>
                <a:sym typeface="Public Sans"/>
              </a:endParaRPr>
            </a:p>
          </p:txBody>
        </p:sp>
        <p:sp>
          <p:nvSpPr>
            <p:cNvPr id="1049228"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panose="020F0502020204030204"/>
                <a:buNone/>
              </a:pPr>
              <a:endParaRPr b="0" cap="none" sz="1600" i="1" strike="noStrike" u="none">
                <a:solidFill>
                  <a:schemeClr val="dk1"/>
                </a:solidFill>
                <a:latin typeface="Public Sans"/>
                <a:ea typeface="Public Sans"/>
                <a:cs typeface="Public Sans"/>
                <a:sym typeface="Public Sans"/>
              </a:endParaRPr>
            </a:p>
          </p:txBody>
        </p:sp>
      </p:grpSp>
      <p:sp>
        <p:nvSpPr>
          <p:cNvPr id="1049229" name="Google Shape;1783;p323"/>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30" name="Google Shape;1784;p323"/>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panose="020B0604020202020204"/>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359" name="Shape 1785"/>
        <p:cNvGrpSpPr/>
        <p:nvPr/>
      </p:nvGrpSpPr>
      <p:grpSpPr>
        <a:xfrm>
          <a:off x="0" y="0"/>
          <a:ext cx="0" cy="0"/>
          <a:chOff x="0" y="0"/>
          <a:chExt cx="0" cy="0"/>
        </a:xfrm>
      </p:grpSpPr>
      <p:grpSp>
        <p:nvGrpSpPr>
          <p:cNvPr id="360" name="Google Shape;1786;p324"/>
          <p:cNvGrpSpPr/>
          <p:nvPr/>
        </p:nvGrpSpPr>
        <p:grpSpPr>
          <a:xfrm>
            <a:off x="-3149" y="1"/>
            <a:ext cx="9147149" cy="5143500"/>
            <a:chOff x="-3149" y="1"/>
            <a:chExt cx="9147149" cy="5143500"/>
          </a:xfrm>
        </p:grpSpPr>
        <p:pic>
          <p:nvPicPr>
            <p:cNvPr id="2097261" name="Google Shape;1787;p324"/>
            <p:cNvPicPr preferRelativeResize="0">
              <a:picLocks/>
            </p:cNvPicPr>
            <p:nvPr/>
          </p:nvPicPr>
          <p:blipFill rotWithShape="1">
            <a:blip xmlns:r="http://schemas.openxmlformats.org/officeDocument/2006/relationships" r:embed="rId1"/>
            <a:srcRect t="2687" b="12936"/>
            <a:stretch>
              <a:fillRect/>
            </a:stretch>
          </p:blipFill>
          <p:spPr>
            <a:xfrm>
              <a:off x="-3149" y="1"/>
              <a:ext cx="9144002" cy="5143500"/>
            </a:xfrm>
            <a:prstGeom prst="rect"/>
            <a:noFill/>
            <a:ln>
              <a:noFill/>
            </a:ln>
          </p:spPr>
        </p:pic>
        <p:sp>
          <p:nvSpPr>
            <p:cNvPr id="1049360" name="Google Shape;1788;p324"/>
            <p:cNvSpPr/>
            <p:nvPr/>
          </p:nvSpPr>
          <p:spPr>
            <a:xfrm>
              <a:off x="-938" y="2804160"/>
              <a:ext cx="9144938" cy="2339340"/>
            </a:xfrm>
            <a:prstGeom prst="rect"/>
            <a:solidFill>
              <a:schemeClr val="accent1">
                <a:alpha val="74901"/>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2097262" name="Google Shape;1789;p324"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4000" cy="5143500"/>
          </a:xfrm>
          <a:prstGeom prst="rect"/>
          <a:noFill/>
          <a:ln>
            <a:noFill/>
          </a:ln>
        </p:spPr>
      </p:pic>
      <p:grpSp>
        <p:nvGrpSpPr>
          <p:cNvPr id="361" name="Google Shape;1790;p324"/>
          <p:cNvGrpSpPr/>
          <p:nvPr/>
        </p:nvGrpSpPr>
        <p:grpSpPr>
          <a:xfrm>
            <a:off x="2349390" y="1908808"/>
            <a:ext cx="4506182" cy="1790703"/>
            <a:chOff x="2560319" y="1790699"/>
            <a:chExt cx="4084321" cy="1623060"/>
          </a:xfrm>
        </p:grpSpPr>
        <p:sp>
          <p:nvSpPr>
            <p:cNvPr id="1049361" name="Google Shape;1791;p324"/>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panose="020F0502020204030204"/>
                <a:buNone/>
              </a:pPr>
              <a:endParaRPr b="0" cap="none" sz="1600" i="1" strike="noStrike" u="none">
                <a:solidFill>
                  <a:schemeClr val="dk1"/>
                </a:solidFill>
                <a:latin typeface="Public Sans"/>
                <a:ea typeface="Public Sans"/>
                <a:cs typeface="Public Sans"/>
                <a:sym typeface="Public Sans"/>
              </a:endParaRPr>
            </a:p>
          </p:txBody>
        </p:sp>
        <p:sp>
          <p:nvSpPr>
            <p:cNvPr id="104936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panose="020F0502020204030204"/>
                <a:buNone/>
              </a:pPr>
              <a:endParaRPr b="0" cap="none" sz="1600" i="1" strike="noStrike" u="none">
                <a:solidFill>
                  <a:schemeClr val="dk1"/>
                </a:solidFill>
                <a:latin typeface="Public Sans"/>
                <a:ea typeface="Public Sans"/>
                <a:cs typeface="Public Sans"/>
                <a:sym typeface="Public Sans"/>
              </a:endParaRPr>
            </a:p>
          </p:txBody>
        </p:sp>
      </p:grpSp>
      <p:sp>
        <p:nvSpPr>
          <p:cNvPr id="1049363" name="Google Shape;1793;p324"/>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000" i="1" strike="noStrike" u="none">
                <a:solidFill>
                  <a:schemeClr val="accen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64" name="Google Shape;1794;p324"/>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panose="020B0604020202020204"/>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72" name="Shape 1795"/>
        <p:cNvGrpSpPr/>
        <p:nvPr/>
      </p:nvGrpSpPr>
      <p:grpSpPr>
        <a:xfrm>
          <a:off x="0" y="0"/>
          <a:ext cx="0" cy="0"/>
          <a:chOff x="0" y="0"/>
          <a:chExt cx="0" cy="0"/>
        </a:xfrm>
      </p:grpSpPr>
      <p:sp>
        <p:nvSpPr>
          <p:cNvPr id="1048677" name="Google Shape;1796;p325"/>
          <p:cNvSpPr/>
          <p:nvPr/>
        </p:nvSpPr>
        <p:spPr>
          <a:xfrm>
            <a:off x="4690334" y="0"/>
            <a:ext cx="4453668" cy="5139879"/>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78" name="Google Shape;1797;p325" descr="Shape  Description automatically generated with low confidence"/>
          <p:cNvSpPr/>
          <p:nvPr/>
        </p:nvSpPr>
        <p:spPr>
          <a:xfrm>
            <a:off x="0" y="0"/>
            <a:ext cx="9144000" cy="5143500"/>
          </a:xfrm>
          <a:prstGeom prst="rect"/>
          <a:solidFill>
            <a:srgbClr val="FFFFFF"/>
          </a:solidFill>
          <a:ln>
            <a:noFill/>
          </a:ln>
        </p:spPr>
      </p:sp>
      <p:sp>
        <p:nvSpPr>
          <p:cNvPr id="1048679" name="Google Shape;1798;p325"/>
          <p:cNvSpPr>
            <a:spLocks noGrp="1"/>
          </p:cNvSpPr>
          <p:nvPr>
            <p:ph type="pic" idx="2"/>
          </p:nvPr>
        </p:nvSpPr>
        <p:spPr>
          <a:xfrm>
            <a:off x="-1" y="0"/>
            <a:ext cx="4690335" cy="5139879"/>
          </a:xfrm>
          <a:prstGeom prst="rect"/>
          <a:noFill/>
          <a:ln>
            <a:noFill/>
          </a:ln>
        </p:spPr>
      </p:sp>
      <p:sp>
        <p:nvSpPr>
          <p:cNvPr id="1048680" name="Google Shape;1799;p325"/>
          <p:cNvSpPr/>
          <p:nvPr/>
        </p:nvSpPr>
        <p:spPr>
          <a:xfrm>
            <a:off x="4548336" y="420700"/>
            <a:ext cx="4595664" cy="428172"/>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panose="020F0502020204030204"/>
              <a:buNone/>
            </a:pPr>
            <a:endParaRPr b="0" cap="none" sz="2000" i="0" strike="noStrike" u="none">
              <a:solidFill>
                <a:schemeClr val="lt1"/>
              </a:solidFill>
              <a:latin typeface="Public Sans"/>
              <a:ea typeface="Public Sans"/>
              <a:cs typeface="Public Sans"/>
              <a:sym typeface="Public Sans"/>
            </a:endParaRPr>
          </a:p>
        </p:txBody>
      </p:sp>
      <p:sp>
        <p:nvSpPr>
          <p:cNvPr id="1048681" name="Google Shape;1800;p325"/>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82" name="Google Shape;1801;p32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394" name="Shape 1802"/>
        <p:cNvGrpSpPr/>
        <p:nvPr/>
      </p:nvGrpSpPr>
      <p:grpSpPr>
        <a:xfrm>
          <a:off x="0" y="0"/>
          <a:ext cx="0" cy="0"/>
          <a:chOff x="0" y="0"/>
          <a:chExt cx="0" cy="0"/>
        </a:xfrm>
      </p:grpSpPr>
      <p:sp>
        <p:nvSpPr>
          <p:cNvPr id="1049521" name="Google Shape;1803;p326"/>
          <p:cNvSpPr/>
          <p:nvPr/>
        </p:nvSpPr>
        <p:spPr>
          <a:xfrm>
            <a:off x="4690334" y="0"/>
            <a:ext cx="4453668" cy="513987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22" name="Google Shape;1804;p326" descr="Shape  Description automatically generated with low confidence"/>
          <p:cNvSpPr/>
          <p:nvPr/>
        </p:nvSpPr>
        <p:spPr>
          <a:xfrm>
            <a:off x="0" y="0"/>
            <a:ext cx="9144000" cy="5143500"/>
          </a:xfrm>
          <a:prstGeom prst="rect"/>
          <a:solidFill>
            <a:srgbClr val="FFFFFF"/>
          </a:solidFill>
          <a:ln>
            <a:noFill/>
          </a:ln>
        </p:spPr>
      </p:sp>
      <p:sp>
        <p:nvSpPr>
          <p:cNvPr id="1049523" name="Google Shape;1805;p326"/>
          <p:cNvSpPr>
            <a:spLocks noGrp="1"/>
          </p:cNvSpPr>
          <p:nvPr>
            <p:ph type="pic" idx="2"/>
          </p:nvPr>
        </p:nvSpPr>
        <p:spPr>
          <a:xfrm>
            <a:off x="-1" y="0"/>
            <a:ext cx="4690335" cy="5139879"/>
          </a:xfrm>
          <a:prstGeom prst="rect"/>
          <a:noFill/>
          <a:ln>
            <a:noFill/>
          </a:ln>
        </p:spPr>
      </p:sp>
      <p:sp>
        <p:nvSpPr>
          <p:cNvPr id="1049524" name="Google Shape;1806;p326"/>
          <p:cNvSpPr/>
          <p:nvPr/>
        </p:nvSpPr>
        <p:spPr>
          <a:xfrm>
            <a:off x="4548336" y="420700"/>
            <a:ext cx="4595664" cy="428172"/>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panose="020F0502020204030204"/>
              <a:buNone/>
            </a:pPr>
            <a:endParaRPr b="0" cap="none" sz="2000" i="0" strike="noStrike" u="none">
              <a:solidFill>
                <a:schemeClr val="lt1"/>
              </a:solidFill>
              <a:latin typeface="Public Sans"/>
              <a:ea typeface="Public Sans"/>
              <a:cs typeface="Public Sans"/>
              <a:sym typeface="Public Sans"/>
            </a:endParaRPr>
          </a:p>
        </p:txBody>
      </p:sp>
      <p:sp>
        <p:nvSpPr>
          <p:cNvPr id="1049525" name="Google Shape;1807;p326"/>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26" name="Google Shape;1808;p326"/>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209" name="Shape 1809"/>
        <p:cNvGrpSpPr/>
        <p:nvPr/>
      </p:nvGrpSpPr>
      <p:grpSpPr>
        <a:xfrm>
          <a:off x="0" y="0"/>
          <a:ext cx="0" cy="0"/>
          <a:chOff x="0" y="0"/>
          <a:chExt cx="0" cy="0"/>
        </a:xfrm>
      </p:grpSpPr>
      <p:sp>
        <p:nvSpPr>
          <p:cNvPr id="1048880" name="Google Shape;1810;p327"/>
          <p:cNvSpPr/>
          <p:nvPr/>
        </p:nvSpPr>
        <p:spPr>
          <a:xfrm>
            <a:off x="4690334" y="0"/>
            <a:ext cx="4453668" cy="513987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81" name="Google Shape;1811;p327" descr="Shape  Description automatically generated with low confidence"/>
          <p:cNvSpPr/>
          <p:nvPr/>
        </p:nvSpPr>
        <p:spPr>
          <a:xfrm>
            <a:off x="0" y="0"/>
            <a:ext cx="9144000" cy="5143500"/>
          </a:xfrm>
          <a:prstGeom prst="rect"/>
          <a:solidFill>
            <a:srgbClr val="FFFFFF"/>
          </a:solidFill>
          <a:ln>
            <a:noFill/>
          </a:ln>
        </p:spPr>
      </p:sp>
      <p:sp>
        <p:nvSpPr>
          <p:cNvPr id="1048882" name="Google Shape;1812;p327"/>
          <p:cNvSpPr>
            <a:spLocks noGrp="1"/>
          </p:cNvSpPr>
          <p:nvPr>
            <p:ph type="pic" idx="2"/>
          </p:nvPr>
        </p:nvSpPr>
        <p:spPr>
          <a:xfrm>
            <a:off x="-1" y="0"/>
            <a:ext cx="4690335" cy="5139879"/>
          </a:xfrm>
          <a:prstGeom prst="rect"/>
          <a:noFill/>
          <a:ln>
            <a:noFill/>
          </a:ln>
        </p:spPr>
      </p:sp>
      <p:sp>
        <p:nvSpPr>
          <p:cNvPr id="1048883" name="Google Shape;1813;p327"/>
          <p:cNvSpPr/>
          <p:nvPr/>
        </p:nvSpPr>
        <p:spPr>
          <a:xfrm>
            <a:off x="4548336" y="420700"/>
            <a:ext cx="4595664" cy="428172"/>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panose="020F0502020204030204"/>
              <a:buNone/>
            </a:pPr>
            <a:endParaRPr b="0" cap="none" sz="2000" i="0" strike="noStrike" u="none">
              <a:solidFill>
                <a:schemeClr val="lt1"/>
              </a:solidFill>
              <a:latin typeface="Public Sans"/>
              <a:ea typeface="Public Sans"/>
              <a:cs typeface="Public Sans"/>
              <a:sym typeface="Public Sans"/>
            </a:endParaRPr>
          </a:p>
        </p:txBody>
      </p:sp>
      <p:sp>
        <p:nvSpPr>
          <p:cNvPr id="1048884" name="Google Shape;1814;p327"/>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85" name="Google Shape;1815;p327"/>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282" name="Shape 1816"/>
        <p:cNvGrpSpPr/>
        <p:nvPr/>
      </p:nvGrpSpPr>
      <p:grpSpPr>
        <a:xfrm>
          <a:off x="0" y="0"/>
          <a:ext cx="0" cy="0"/>
          <a:chOff x="0" y="0"/>
          <a:chExt cx="0" cy="0"/>
        </a:xfrm>
      </p:grpSpPr>
      <p:sp>
        <p:nvSpPr>
          <p:cNvPr id="1049131" name="Google Shape;1817;p328"/>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1" cap="none" sz="1800" i="0" strike="noStrike" u="none">
              <a:solidFill>
                <a:schemeClr val="lt1"/>
              </a:solidFill>
              <a:latin typeface="Public Sans"/>
              <a:ea typeface="Public Sans"/>
              <a:cs typeface="Public Sans"/>
              <a:sym typeface="Public Sans"/>
            </a:endParaRPr>
          </a:p>
        </p:txBody>
      </p:sp>
      <p:pic>
        <p:nvPicPr>
          <p:cNvPr id="2097226" name="Google Shape;1818;p328" descr="Background pattern  Description automatically generated"/>
          <p:cNvPicPr preferRelativeResize="0">
            <a:picLocks/>
          </p:cNvPicPr>
          <p:nvPr/>
        </p:nvPicPr>
        <p:blipFill rotWithShape="1">
          <a:blip xmlns:r="http://schemas.openxmlformats.org/officeDocument/2006/relationships" r:embed="rId1"/>
          <a:srcRect l="20567" r="20566" b="45930"/>
          <a:stretch>
            <a:fillRect/>
          </a:stretch>
        </p:blipFill>
        <p:spPr>
          <a:xfrm rot="5400000">
            <a:off x="5391150" y="1390650"/>
            <a:ext cx="5143500" cy="2362200"/>
          </a:xfrm>
          <a:prstGeom prst="rect"/>
          <a:solidFill>
            <a:schemeClr val="dk2"/>
          </a:solidFill>
          <a:ln>
            <a:noFill/>
          </a:ln>
        </p:spPr>
      </p:pic>
      <p:sp>
        <p:nvSpPr>
          <p:cNvPr id="1049132" name="Google Shape;1819;p328" descr="Shape  Description automatically generated with low confidence"/>
          <p:cNvSpPr/>
          <p:nvPr/>
        </p:nvSpPr>
        <p:spPr>
          <a:xfrm>
            <a:off x="0" y="0"/>
            <a:ext cx="9144000" cy="5143500"/>
          </a:xfrm>
          <a:prstGeom prst="rect"/>
          <a:solidFill>
            <a:srgbClr val="FFFFFF"/>
          </a:solidFill>
          <a:ln>
            <a:noFill/>
          </a:ln>
        </p:spPr>
      </p:sp>
      <p:cxnSp>
        <p:nvCxnSpPr>
          <p:cNvPr id="3145787" name="Google Shape;1820;p328"/>
          <p:cNvCxnSpPr>
            <a:cxnSpLocks/>
          </p:cNvCxnSpPr>
          <p:nvPr/>
        </p:nvCxnSpPr>
        <p:spPr>
          <a:xfrm>
            <a:off x="777369" y="2062045"/>
            <a:ext cx="0" cy="1882258"/>
          </a:xfrm>
          <a:prstGeom prst="straightConnector1"/>
          <a:noFill/>
          <a:ln w="38100" cap="flat" cmpd="sng">
            <a:solidFill>
              <a:srgbClr val="22366A"/>
            </a:solidFill>
            <a:prstDash val="solid"/>
            <a:miter lim="800000"/>
            <a:headEnd type="none" w="sm" len="sm"/>
            <a:tailEnd type="none" w="sm" len="sm"/>
          </a:ln>
        </p:spPr>
      </p:cxnSp>
      <p:pic>
        <p:nvPicPr>
          <p:cNvPr id="2097227" name="Google Shape;1821;p328" descr="A picture containing indoor  Description automatically generated"/>
          <p:cNvPicPr preferRelativeResize="0">
            <a:picLocks/>
          </p:cNvPicPr>
          <p:nvPr/>
        </p:nvPicPr>
        <p:blipFill rotWithShape="1">
          <a:blip xmlns:r="http://schemas.openxmlformats.org/officeDocument/2006/relationships" r:embed="rId2"/>
          <a:srcRect l="20443" r="22451"/>
          <a:stretch>
            <a:fillRect/>
          </a:stretch>
        </p:blipFill>
        <p:spPr>
          <a:xfrm>
            <a:off x="5353758" y="1004593"/>
            <a:ext cx="2781568" cy="3247434"/>
          </a:xfrm>
          <a:prstGeom prst="rect"/>
          <a:noFill/>
          <a:ln w="28575" cap="flat" cmpd="sng">
            <a:solidFill>
              <a:srgbClr val="D8D8D8"/>
            </a:solidFill>
            <a:prstDash val="solid"/>
            <a:round/>
            <a:headEnd type="none" w="sm" len="sm"/>
            <a:tailEnd type="none" w="sm" len="sm"/>
          </a:ln>
        </p:spPr>
      </p:pic>
      <p:sp>
        <p:nvSpPr>
          <p:cNvPr id="1049133" name="Google Shape;1822;p328"/>
          <p:cNvSpPr txBox="1">
            <a:spLocks noGrp="1"/>
          </p:cNvSpPr>
          <p:nvPr>
            <p:ph type="body" idx="1"/>
          </p:nvPr>
        </p:nvSpPr>
        <p:spPr>
          <a:xfrm>
            <a:off x="912063" y="2052267"/>
            <a:ext cx="3673884" cy="1882257"/>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dk1"/>
              </a:buClr>
              <a:buSzPts val="1500"/>
              <a:buFont typeface="Noto Sans Symbols"/>
              <a:buChar char="▪"/>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34" name="Google Shape;1823;p328"/>
          <p:cNvSpPr txBox="1">
            <a:spLocks noGrp="1"/>
          </p:cNvSpPr>
          <p:nvPr>
            <p:ph type="title"/>
          </p:nvPr>
        </p:nvSpPr>
        <p:spPr>
          <a:xfrm>
            <a:off x="912063" y="1246189"/>
            <a:ext cx="3673884" cy="586800"/>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800"/>
              <a:buFont typeface="Public Sans"/>
              <a:buNone/>
              <a:defRPr b="1" cap="none" sz="28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460" name="Shape 1824"/>
        <p:cNvGrpSpPr/>
        <p:nvPr/>
      </p:nvGrpSpPr>
      <p:grpSpPr>
        <a:xfrm>
          <a:off x="0" y="0"/>
          <a:ext cx="0" cy="0"/>
          <a:chOff x="0" y="0"/>
          <a:chExt cx="0" cy="0"/>
        </a:xfrm>
      </p:grpSpPr>
      <p:pic>
        <p:nvPicPr>
          <p:cNvPr id="2097305" name="Google Shape;1825;p329" descr="A picture containing graphical user interface  Description automatically generated"/>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sp>
        <p:nvSpPr>
          <p:cNvPr id="1049680" name="Google Shape;1826;p329" descr="Shape  Description automatically generated with low confidence"/>
          <p:cNvSpPr/>
          <p:nvPr/>
        </p:nvSpPr>
        <p:spPr>
          <a:xfrm>
            <a:off x="0" y="0"/>
            <a:ext cx="9144000" cy="5143500"/>
          </a:xfrm>
          <a:prstGeom prst="rect"/>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343"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type="tx">
  <p:cSld name="Title and Text">
    <p:spTree>
      <p:nvGrpSpPr>
        <p:cNvPr id="399" name=""/>
        <p:cNvGrpSpPr/>
        <p:nvPr/>
      </p:nvGrpSpPr>
      <p:grpSpPr>
        <a:xfrm>
          <a:off x="0" y="0"/>
          <a:ext cx="0" cy="0"/>
          <a:chOff x="0" y="0"/>
          <a:chExt cx="0" cy="0"/>
        </a:xfrm>
      </p:grpSpPr>
      <p:sp>
        <p:nvSpPr>
          <p:cNvPr id="1049542" name="Title 1"/>
          <p:cNvSpPr>
            <a:spLocks noGrp="1"/>
          </p:cNvSpPr>
          <p:nvPr>
            <p:ph type="title"/>
          </p:nvPr>
        </p:nvSpPr>
        <p:spPr>
          <a:xfrm>
            <a:off x="838200" y="365125"/>
            <a:ext cx="10515600" cy="1325563"/>
          </a:xfrm>
        </p:spPr>
        <p:txBody>
          <a:bodyPr/>
          <a:p>
            <a:r>
              <a:rPr lang="en-US" smtClean="0"/>
              <a:t>Click to edit Master title style</a:t>
            </a:r>
            <a:endParaRPr lang="en-US"/>
          </a:p>
        </p:txBody>
      </p:sp>
      <p:sp>
        <p:nvSpPr>
          <p:cNvPr id="1049543" name="Text Placeholder 2"/>
          <p:cNvSpPr>
            <a:spLocks noGrp="1"/>
          </p:cNvSpPr>
          <p:nvPr>
            <p:ph type="body" idx="1"/>
          </p:nvPr>
        </p:nvSpPr>
        <p:spPr>
          <a:xfrm>
            <a:off x="838200" y="1825625"/>
            <a:ext cx="10515600" cy="4351338"/>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544" name="Date Placeholder 3"/>
          <p:cNvSpPr>
            <a:spLocks noGrp="1"/>
          </p:cNvSpPr>
          <p:nvPr>
            <p:ph type="dt" sz="half" idx="10"/>
          </p:nvPr>
        </p:nvSpPr>
        <p:spPr>
          <a:xfrm>
            <a:off x="838200" y="6356350"/>
            <a:ext cx="2743200" cy="365125"/>
          </a:xfrm>
        </p:spPr>
        <p:txBody>
          <a:bodyPr/>
          <a:p>
            <a:fld id="{FDE934FF-F4E1-47C5-9CA5-30A81DDE2BE4}" type="datetimeFigureOut">
              <a:rPr lang="en-US" smtClean="0"/>
              <a:t>3/11/2023</a:t>
            </a:fld>
            <a:endParaRPr lang="en-US"/>
          </a:p>
        </p:txBody>
      </p:sp>
      <p:sp>
        <p:nvSpPr>
          <p:cNvPr id="1049545" name="Footer Placeholder 4"/>
          <p:cNvSpPr>
            <a:spLocks noGrp="1"/>
          </p:cNvSpPr>
          <p:nvPr>
            <p:ph type="ftr" sz="quarter" idx="11"/>
          </p:nvPr>
        </p:nvSpPr>
        <p:spPr>
          <a:xfrm>
            <a:off x="4038600" y="6356350"/>
            <a:ext cx="4114800" cy="365125"/>
          </a:xfrm>
        </p:spPr>
        <p:txBody>
          <a:bodyPr/>
          <a:p>
            <a:endParaRPr lang="en-US"/>
          </a:p>
        </p:txBody>
      </p:sp>
      <p:sp>
        <p:nvSpPr>
          <p:cNvPr id="1049546" name="Slide Number Placeholder 5"/>
          <p:cNvSpPr>
            <a:spLocks noGrp="1"/>
          </p:cNvSpPr>
          <p:nvPr>
            <p:ph type="sldNum" sz="quarter" idx="12"/>
          </p:nvPr>
        </p:nvSpPr>
        <p:spPr>
          <a:xfrm>
            <a:off x="8610600" y="6356350"/>
            <a:ext cx="2743200" cy="365125"/>
          </a:xfrm>
        </p:spPr>
        <p:txBody>
          <a:bodyPr/>
          <a:p>
            <a:fld id="{B3561BA9-CDCF-4958-B8AB-66F3BF063E1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415" name="Shape 80"/>
        <p:cNvGrpSpPr/>
        <p:nvPr/>
      </p:nvGrpSpPr>
      <p:grpSpPr>
        <a:xfrm>
          <a:off x="0" y="0"/>
          <a:ext cx="0" cy="0"/>
          <a:chOff x="0" y="0"/>
          <a:chExt cx="0" cy="0"/>
        </a:xfrm>
      </p:grpSpPr>
      <p:sp>
        <p:nvSpPr>
          <p:cNvPr id="1049577" name="Google Shape;81;p225"/>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98" name="Google Shape;82;p225"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578" name="Google Shape;83;p225"/>
          <p:cNvSpPr>
            <a:spLocks noGrp="1"/>
          </p:cNvSpPr>
          <p:nvPr>
            <p:ph type="pic" idx="2"/>
          </p:nvPr>
        </p:nvSpPr>
        <p:spPr>
          <a:xfrm>
            <a:off x="4734046" y="638171"/>
            <a:ext cx="4417249" cy="4030832"/>
          </a:xfrm>
          <a:prstGeom prst="rect"/>
          <a:noFill/>
          <a:ln>
            <a:noFill/>
          </a:ln>
        </p:spPr>
      </p:sp>
      <p:sp>
        <p:nvSpPr>
          <p:cNvPr id="1049579" name="Google Shape;84;p225"/>
          <p:cNvSpPr/>
          <p:nvPr/>
        </p:nvSpPr>
        <p:spPr>
          <a:xfrm>
            <a:off x="0" y="638171"/>
            <a:ext cx="4734046" cy="4030832"/>
          </a:xfrm>
          <a:prstGeom prst="rect"/>
          <a:solidFill>
            <a:schemeClr val="accent1"/>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80" name="Google Shape;85;p22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81" name="Google Shape;86;p22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82" name="Google Shape;87;p22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309" name="Shape 88"/>
        <p:cNvGrpSpPr/>
        <p:nvPr/>
      </p:nvGrpSpPr>
      <p:grpSpPr>
        <a:xfrm>
          <a:off x="0" y="0"/>
          <a:ext cx="0" cy="0"/>
          <a:chOff x="0" y="0"/>
          <a:chExt cx="0" cy="0"/>
        </a:xfrm>
      </p:grpSpPr>
      <p:sp>
        <p:nvSpPr>
          <p:cNvPr id="1049192" name="Google Shape;89;p226"/>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33" name="Google Shape;90;p22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193" name="Google Shape;91;p226"/>
          <p:cNvSpPr>
            <a:spLocks noGrp="1"/>
          </p:cNvSpPr>
          <p:nvPr>
            <p:ph type="pic" idx="2"/>
          </p:nvPr>
        </p:nvSpPr>
        <p:spPr>
          <a:xfrm>
            <a:off x="4734046" y="638171"/>
            <a:ext cx="4417249" cy="4030832"/>
          </a:xfrm>
          <a:prstGeom prst="rect"/>
          <a:noFill/>
          <a:ln>
            <a:noFill/>
          </a:ln>
        </p:spPr>
      </p:sp>
      <p:sp>
        <p:nvSpPr>
          <p:cNvPr id="1049194" name="Google Shape;92;p226"/>
          <p:cNvSpPr/>
          <p:nvPr/>
        </p:nvSpPr>
        <p:spPr>
          <a:xfrm>
            <a:off x="0" y="638171"/>
            <a:ext cx="4734046" cy="4030832"/>
          </a:xfrm>
          <a:prstGeom prst="rect"/>
          <a:solidFill>
            <a:schemeClr val="accent4"/>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95" name="Google Shape;93;p226"/>
          <p:cNvSpPr/>
          <p:nvPr/>
        </p:nvSpPr>
        <p:spPr>
          <a:xfrm>
            <a:off x="0" y="819942"/>
            <a:ext cx="144711" cy="323530"/>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96" name="Google Shape;94;p226"/>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97" name="Google Shape;95;p226"/>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490" name="Shape 96"/>
        <p:cNvGrpSpPr/>
        <p:nvPr/>
      </p:nvGrpSpPr>
      <p:grpSpPr>
        <a:xfrm>
          <a:off x="0" y="0"/>
          <a:ext cx="0" cy="0"/>
          <a:chOff x="0" y="0"/>
          <a:chExt cx="0" cy="0"/>
        </a:xfrm>
      </p:grpSpPr>
      <p:pic>
        <p:nvPicPr>
          <p:cNvPr id="2097309" name="Google Shape;97;p22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773" name="Google Shape;98;p22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74" name="Google Shape;99;p22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775" name="Google Shape;100;p227"/>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345" name="Shape 101"/>
        <p:cNvGrpSpPr/>
        <p:nvPr/>
      </p:nvGrpSpPr>
      <p:grpSpPr>
        <a:xfrm>
          <a:off x="0" y="0"/>
          <a:ext cx="0" cy="0"/>
          <a:chOff x="0" y="0"/>
          <a:chExt cx="0" cy="0"/>
        </a:xfrm>
      </p:grpSpPr>
      <p:pic>
        <p:nvPicPr>
          <p:cNvPr id="2097247" name="Google Shape;102;p22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306" name="Google Shape;103;p22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07" name="Google Shape;104;p22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308" name="Google Shape;105;p228"/>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805" name="Google Shape;106;p228"/>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48" name="Google Shape;107;p228" descr="Application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2325914" y="1371153"/>
            <a:ext cx="4492172" cy="3617988"/>
          </a:xfrm>
          <a:prstGeom prst="rect"/>
          <a:noFill/>
          <a:ln>
            <a:noFill/>
          </a:ln>
        </p:spPr>
      </p:pic>
      <p:sp>
        <p:nvSpPr>
          <p:cNvPr id="1049309" name="Google Shape;108;p228"/>
          <p:cNvSpPr txBox="1">
            <a:spLocks noGrp="1"/>
          </p:cNvSpPr>
          <p:nvPr>
            <p:ph type="body" idx="2"/>
          </p:nvPr>
        </p:nvSpPr>
        <p:spPr>
          <a:xfrm>
            <a:off x="2552068"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92" name="Shape 109"/>
        <p:cNvGrpSpPr/>
        <p:nvPr/>
      </p:nvGrpSpPr>
      <p:grpSpPr>
        <a:xfrm>
          <a:off x="0" y="0"/>
          <a:ext cx="0" cy="0"/>
          <a:chOff x="0" y="0"/>
          <a:chExt cx="0" cy="0"/>
        </a:xfrm>
      </p:grpSpPr>
      <p:pic>
        <p:nvPicPr>
          <p:cNvPr id="2097188" name="Google Shape;110;p22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8792" name="Google Shape;111;p22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93" name="Google Shape;112;p22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794" name="Google Shape;113;p229"/>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743" name="Google Shape;114;p229"/>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89" name="Google Shape;115;p229" descr="Application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742441" y="1371153"/>
            <a:ext cx="4492172" cy="3617988"/>
          </a:xfrm>
          <a:prstGeom prst="rect"/>
          <a:noFill/>
          <a:ln>
            <a:noFill/>
          </a:ln>
        </p:spPr>
      </p:pic>
      <p:sp>
        <p:nvSpPr>
          <p:cNvPr id="1048795" name="Google Shape;116;p229"/>
          <p:cNvSpPr txBox="1">
            <a:spLocks noGrp="1"/>
          </p:cNvSpPr>
          <p:nvPr>
            <p:ph type="body" idx="2"/>
          </p:nvPr>
        </p:nvSpPr>
        <p:spPr>
          <a:xfrm>
            <a:off x="968595"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381" name="Shape 117"/>
        <p:cNvGrpSpPr/>
        <p:nvPr/>
      </p:nvGrpSpPr>
      <p:grpSpPr>
        <a:xfrm>
          <a:off x="0" y="0"/>
          <a:ext cx="0" cy="0"/>
          <a:chOff x="0" y="0"/>
          <a:chExt cx="0" cy="0"/>
        </a:xfrm>
      </p:grpSpPr>
      <p:pic>
        <p:nvPicPr>
          <p:cNvPr id="2097281" name="Google Shape;118;p23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472" name="Google Shape;119;p23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73" name="Google Shape;120;p23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474" name="Google Shape;121;p230"/>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817" name="Google Shape;122;p230"/>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82" name="Google Shape;123;p230"/>
          <p:cNvPicPr preferRelativeResize="0">
            <a:picLocks/>
          </p:cNvPicPr>
          <p:nvPr/>
        </p:nvPicPr>
        <p:blipFill rotWithShape="1">
          <a:blip xmlns:r="http://schemas.openxmlformats.org/officeDocument/2006/relationships" r:embed="rId2"/>
          <a:srcRect/>
          <a:stretch>
            <a:fillRect/>
          </a:stretch>
        </p:blipFill>
        <p:spPr>
          <a:xfrm>
            <a:off x="1703135" y="1363361"/>
            <a:ext cx="5737730" cy="3621752"/>
          </a:xfrm>
          <a:prstGeom prst="rect"/>
          <a:noFill/>
          <a:ln>
            <a:noFill/>
          </a:ln>
        </p:spPr>
      </p:pic>
      <p:sp>
        <p:nvSpPr>
          <p:cNvPr id="1049475" name="Google Shape;124;p230"/>
          <p:cNvSpPr txBox="1">
            <a:spLocks noGrp="1"/>
          </p:cNvSpPr>
          <p:nvPr>
            <p:ph type="body" idx="2"/>
          </p:nvPr>
        </p:nvSpPr>
        <p:spPr>
          <a:xfrm>
            <a:off x="2032052" y="1886850"/>
            <a:ext cx="5071275" cy="2161037"/>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94" name="Shape 125"/>
        <p:cNvGrpSpPr/>
        <p:nvPr/>
      </p:nvGrpSpPr>
      <p:grpSpPr>
        <a:xfrm>
          <a:off x="0" y="0"/>
          <a:ext cx="0" cy="0"/>
          <a:chOff x="0" y="0"/>
          <a:chExt cx="0" cy="0"/>
        </a:xfrm>
      </p:grpSpPr>
      <p:pic>
        <p:nvPicPr>
          <p:cNvPr id="2097191" name="Google Shape;126;p23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8811" name="Google Shape;127;p23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12" name="Google Shape;128;p23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13" name="Google Shape;129;p231"/>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745" name="Google Shape;130;p231"/>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92" name="Google Shape;131;p231"/>
          <p:cNvPicPr preferRelativeResize="0">
            <a:picLocks/>
          </p:cNvPicPr>
          <p:nvPr/>
        </p:nvPicPr>
        <p:blipFill rotWithShape="1">
          <a:blip xmlns:r="http://schemas.openxmlformats.org/officeDocument/2006/relationships" r:embed="rId2"/>
          <a:srcRect/>
          <a:stretch>
            <a:fillRect/>
          </a:stretch>
        </p:blipFill>
        <p:spPr>
          <a:xfrm>
            <a:off x="2107222" y="1873493"/>
            <a:ext cx="4929556" cy="3111619"/>
          </a:xfrm>
          <a:prstGeom prst="rect"/>
          <a:noFill/>
          <a:ln>
            <a:noFill/>
          </a:ln>
        </p:spPr>
      </p:pic>
      <p:sp>
        <p:nvSpPr>
          <p:cNvPr id="1048814" name="Google Shape;132;p231"/>
          <p:cNvSpPr txBox="1">
            <a:spLocks noGrp="1"/>
          </p:cNvSpPr>
          <p:nvPr>
            <p:ph type="body" idx="2"/>
          </p:nvPr>
        </p:nvSpPr>
        <p:spPr>
          <a:xfrm>
            <a:off x="2377740" y="2303181"/>
            <a:ext cx="4379900" cy="1934975"/>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380" name="Shape 133"/>
        <p:cNvGrpSpPr/>
        <p:nvPr/>
      </p:nvGrpSpPr>
      <p:grpSpPr>
        <a:xfrm>
          <a:off x="0" y="0"/>
          <a:ext cx="0" cy="0"/>
          <a:chOff x="0" y="0"/>
          <a:chExt cx="0" cy="0"/>
        </a:xfrm>
      </p:grpSpPr>
      <p:pic>
        <p:nvPicPr>
          <p:cNvPr id="2097280" name="Google Shape;134;p23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467" name="Google Shape;135;p232"/>
          <p:cNvSpPr/>
          <p:nvPr/>
        </p:nvSpPr>
        <p:spPr>
          <a:xfrm>
            <a:off x="4109012" y="748626"/>
            <a:ext cx="327256" cy="3808292"/>
          </a:xfrm>
          <a:prstGeom prst="rect"/>
          <a:noFill/>
          <a:ln w="25400" cap="flat" cmpd="sng">
            <a:solidFill>
              <a:schemeClr val="accen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68" name="Google Shape;136;p232"/>
          <p:cNvSpPr>
            <a:spLocks noGrp="1"/>
          </p:cNvSpPr>
          <p:nvPr>
            <p:ph type="pic" idx="2"/>
          </p:nvPr>
        </p:nvSpPr>
        <p:spPr>
          <a:xfrm>
            <a:off x="0" y="667604"/>
            <a:ext cx="4201610" cy="3970337"/>
          </a:xfrm>
          <a:prstGeom prst="rect"/>
          <a:noFill/>
          <a:ln>
            <a:noFill/>
          </a:ln>
        </p:spPr>
      </p:sp>
      <p:sp>
        <p:nvSpPr>
          <p:cNvPr id="1049469" name="Google Shape;137;p232"/>
          <p:cNvSpPr/>
          <p:nvPr/>
        </p:nvSpPr>
        <p:spPr>
          <a:xfrm>
            <a:off x="4436268" y="973867"/>
            <a:ext cx="4707732" cy="51392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70" name="Google Shape;138;p232"/>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71" name="Google Shape;139;p232"/>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38" name="Shape 10"/>
        <p:cNvGrpSpPr/>
        <p:nvPr/>
      </p:nvGrpSpPr>
      <p:grpSpPr>
        <a:xfrm>
          <a:off x="0" y="0"/>
          <a:ext cx="0" cy="0"/>
          <a:chOff x="0" y="0"/>
          <a:chExt cx="0" cy="0"/>
        </a:xfrm>
      </p:grpSpPr>
      <p:pic>
        <p:nvPicPr>
          <p:cNvPr id="2097153" name="Google Shape;11;p215" descr="A picture containing person, computer, indoor  Description automatically generated"/>
          <p:cNvPicPr preferRelativeResize="0">
            <a:picLocks/>
          </p:cNvPicPr>
          <p:nvPr/>
        </p:nvPicPr>
        <p:blipFill rotWithShape="1">
          <a:blip xmlns:r="http://schemas.openxmlformats.org/officeDocument/2006/relationships" r:embed="rId1"/>
          <a:srcRect r="11110"/>
          <a:stretch>
            <a:fillRect/>
          </a:stretch>
        </p:blipFill>
        <p:spPr>
          <a:xfrm flipH="1">
            <a:off x="0" y="0"/>
            <a:ext cx="9144000" cy="5143494"/>
          </a:xfrm>
          <a:prstGeom prst="rect"/>
          <a:noFill/>
          <a:ln>
            <a:noFill/>
          </a:ln>
        </p:spPr>
      </p:pic>
      <p:pic>
        <p:nvPicPr>
          <p:cNvPr id="2097154" name="Google Shape;12;p215"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6"/>
            <a:ext cx="9143990" cy="5148000"/>
          </a:xfrm>
          <a:prstGeom prst="rect"/>
          <a:noFill/>
          <a:ln>
            <a:noFill/>
          </a:ln>
        </p:spPr>
      </p:pic>
      <p:sp>
        <p:nvSpPr>
          <p:cNvPr id="1048582" name="Google Shape;13;p215"/>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583" name="Google Shape;14;p21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584" name="Google Shape;15;p21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585" name="Google Shape;16;p21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437" name="Shape 140"/>
        <p:cNvGrpSpPr/>
        <p:nvPr/>
      </p:nvGrpSpPr>
      <p:grpSpPr>
        <a:xfrm>
          <a:off x="0" y="0"/>
          <a:ext cx="0" cy="0"/>
          <a:chOff x="0" y="0"/>
          <a:chExt cx="0" cy="0"/>
        </a:xfrm>
      </p:grpSpPr>
      <p:pic>
        <p:nvPicPr>
          <p:cNvPr id="2097300" name="Google Shape;141;p23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621" name="Google Shape;142;p233"/>
          <p:cNvSpPr/>
          <p:nvPr/>
        </p:nvSpPr>
        <p:spPr>
          <a:xfrm>
            <a:off x="4109012" y="748626"/>
            <a:ext cx="327256" cy="3808292"/>
          </a:xfrm>
          <a:prstGeom prst="rect"/>
          <a:no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622" name="Google Shape;143;p233"/>
          <p:cNvSpPr>
            <a:spLocks noGrp="1"/>
          </p:cNvSpPr>
          <p:nvPr>
            <p:ph type="pic" idx="2"/>
          </p:nvPr>
        </p:nvSpPr>
        <p:spPr>
          <a:xfrm>
            <a:off x="0" y="667604"/>
            <a:ext cx="4201610" cy="3970337"/>
          </a:xfrm>
          <a:prstGeom prst="rect"/>
          <a:noFill/>
          <a:ln>
            <a:noFill/>
          </a:ln>
        </p:spPr>
      </p:sp>
      <p:sp>
        <p:nvSpPr>
          <p:cNvPr id="1049623" name="Google Shape;144;p233"/>
          <p:cNvSpPr/>
          <p:nvPr/>
        </p:nvSpPr>
        <p:spPr>
          <a:xfrm>
            <a:off x="4436268" y="973867"/>
            <a:ext cx="4707732" cy="513923"/>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624" name="Google Shape;145;p233"/>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25" name="Google Shape;146;p233"/>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376" name="Shape 147"/>
        <p:cNvGrpSpPr/>
        <p:nvPr/>
      </p:nvGrpSpPr>
      <p:grpSpPr>
        <a:xfrm>
          <a:off x="0" y="0"/>
          <a:ext cx="0" cy="0"/>
          <a:chOff x="0" y="0"/>
          <a:chExt cx="0" cy="0"/>
        </a:xfrm>
      </p:grpSpPr>
      <p:sp>
        <p:nvSpPr>
          <p:cNvPr id="1049443" name="Google Shape;148;p234"/>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44" name="Google Shape;149;p234" descr="Shape  Description automatically generated with low confidence"/>
          <p:cNvSpPr/>
          <p:nvPr/>
        </p:nvSpPr>
        <p:spPr>
          <a:xfrm>
            <a:off x="0" y="0"/>
            <a:ext cx="9144000" cy="5143500"/>
          </a:xfrm>
          <a:prstGeom prst="rect"/>
          <a:solidFill>
            <a:srgbClr val="FFFFFF"/>
          </a:solidFill>
          <a:ln>
            <a:noFill/>
          </a:ln>
        </p:spPr>
      </p:sp>
      <p:sp>
        <p:nvSpPr>
          <p:cNvPr id="1049445" name="Google Shape;150;p234"/>
          <p:cNvSpPr>
            <a:spLocks noGrp="1"/>
          </p:cNvSpPr>
          <p:nvPr>
            <p:ph type="pic" idx="2"/>
          </p:nvPr>
        </p:nvSpPr>
        <p:spPr>
          <a:xfrm>
            <a:off x="1" y="0"/>
            <a:ext cx="4572000" cy="5143494"/>
          </a:xfrm>
          <a:prstGeom prst="rect"/>
          <a:noFill/>
          <a:ln>
            <a:noFill/>
          </a:ln>
        </p:spPr>
      </p:sp>
      <p:sp>
        <p:nvSpPr>
          <p:cNvPr id="1049446" name="Google Shape;151;p234"/>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47" name="Google Shape;152;p234"/>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448" name="Google Shape;153;p234"/>
          <p:cNvSpPr/>
          <p:nvPr/>
        </p:nvSpPr>
        <p:spPr>
          <a:xfrm>
            <a:off x="4241543" y="1368179"/>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49" name="Google Shape;154;p234"/>
          <p:cNvSpPr>
            <a:spLocks noGrp="1"/>
          </p:cNvSpPr>
          <p:nvPr>
            <p:ph type="pic" idx="3"/>
          </p:nvPr>
        </p:nvSpPr>
        <p:spPr>
          <a:xfrm>
            <a:off x="4408678" y="1539292"/>
            <a:ext cx="318677" cy="318677"/>
          </a:xfrm>
          <a:prstGeom prst="rect"/>
          <a:noFill/>
          <a:ln>
            <a:noFill/>
          </a:ln>
        </p:spPr>
      </p:sp>
      <p:sp>
        <p:nvSpPr>
          <p:cNvPr id="1049450" name="Google Shape;155;p234"/>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51" name="Google Shape;156;p234"/>
          <p:cNvSpPr/>
          <p:nvPr/>
        </p:nvSpPr>
        <p:spPr>
          <a:xfrm>
            <a:off x="4241543" y="2951688"/>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52" name="Google Shape;157;p234"/>
          <p:cNvSpPr>
            <a:spLocks noGrp="1"/>
          </p:cNvSpPr>
          <p:nvPr>
            <p:ph type="pic" idx="4"/>
          </p:nvPr>
        </p:nvSpPr>
        <p:spPr>
          <a:xfrm>
            <a:off x="4408678" y="3122801"/>
            <a:ext cx="318677" cy="318677"/>
          </a:xfrm>
          <a:prstGeom prst="rect"/>
          <a:noFill/>
          <a:ln>
            <a:noFill/>
          </a:ln>
        </p:spPr>
      </p:sp>
      <p:sp>
        <p:nvSpPr>
          <p:cNvPr id="1049453" name="Google Shape;158;p234"/>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95" name="Shape 159"/>
        <p:cNvGrpSpPr/>
        <p:nvPr/>
      </p:nvGrpSpPr>
      <p:grpSpPr>
        <a:xfrm>
          <a:off x="0" y="0"/>
          <a:ext cx="0" cy="0"/>
          <a:chOff x="0" y="0"/>
          <a:chExt cx="0" cy="0"/>
        </a:xfrm>
      </p:grpSpPr>
      <p:sp>
        <p:nvSpPr>
          <p:cNvPr id="1048815" name="Google Shape;160;p235"/>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16" name="Google Shape;161;p235" descr="Shape  Description automatically generated with low confidence"/>
          <p:cNvSpPr/>
          <p:nvPr/>
        </p:nvSpPr>
        <p:spPr>
          <a:xfrm>
            <a:off x="0" y="0"/>
            <a:ext cx="9144000" cy="5143500"/>
          </a:xfrm>
          <a:prstGeom prst="rect"/>
          <a:solidFill>
            <a:srgbClr val="FFFFFF"/>
          </a:solidFill>
          <a:ln>
            <a:noFill/>
          </a:ln>
        </p:spPr>
      </p:sp>
      <p:sp>
        <p:nvSpPr>
          <p:cNvPr id="1048817" name="Google Shape;162;p235"/>
          <p:cNvSpPr>
            <a:spLocks noGrp="1"/>
          </p:cNvSpPr>
          <p:nvPr>
            <p:ph type="pic" idx="2"/>
          </p:nvPr>
        </p:nvSpPr>
        <p:spPr>
          <a:xfrm>
            <a:off x="1" y="0"/>
            <a:ext cx="4572000" cy="5143494"/>
          </a:xfrm>
          <a:prstGeom prst="rect"/>
          <a:noFill/>
          <a:ln>
            <a:noFill/>
          </a:ln>
        </p:spPr>
      </p:sp>
      <p:sp>
        <p:nvSpPr>
          <p:cNvPr id="1048818" name="Google Shape;163;p235"/>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19" name="Google Shape;164;p235"/>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20" name="Google Shape;165;p235"/>
          <p:cNvSpPr/>
          <p:nvPr/>
        </p:nvSpPr>
        <p:spPr>
          <a:xfrm>
            <a:off x="4241543" y="1368179"/>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21" name="Google Shape;166;p235"/>
          <p:cNvSpPr>
            <a:spLocks noGrp="1"/>
          </p:cNvSpPr>
          <p:nvPr>
            <p:ph type="pic" idx="3"/>
          </p:nvPr>
        </p:nvSpPr>
        <p:spPr>
          <a:xfrm>
            <a:off x="4408678" y="1539292"/>
            <a:ext cx="318677" cy="318677"/>
          </a:xfrm>
          <a:prstGeom prst="rect"/>
          <a:noFill/>
          <a:ln>
            <a:noFill/>
          </a:ln>
        </p:spPr>
      </p:sp>
      <p:sp>
        <p:nvSpPr>
          <p:cNvPr id="1048822" name="Google Shape;167;p235"/>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3" name="Google Shape;168;p235"/>
          <p:cNvSpPr/>
          <p:nvPr/>
        </p:nvSpPr>
        <p:spPr>
          <a:xfrm>
            <a:off x="4241543" y="2951688"/>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24" name="Google Shape;169;p235"/>
          <p:cNvSpPr>
            <a:spLocks noGrp="1"/>
          </p:cNvSpPr>
          <p:nvPr>
            <p:ph type="pic" idx="4"/>
          </p:nvPr>
        </p:nvSpPr>
        <p:spPr>
          <a:xfrm>
            <a:off x="4408678" y="3122801"/>
            <a:ext cx="318677" cy="318677"/>
          </a:xfrm>
          <a:prstGeom prst="rect"/>
          <a:noFill/>
          <a:ln>
            <a:noFill/>
          </a:ln>
        </p:spPr>
      </p:sp>
      <p:sp>
        <p:nvSpPr>
          <p:cNvPr id="1048825" name="Google Shape;170;p235"/>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388" name="Shape 171"/>
        <p:cNvGrpSpPr/>
        <p:nvPr/>
      </p:nvGrpSpPr>
      <p:grpSpPr>
        <a:xfrm>
          <a:off x="0" y="0"/>
          <a:ext cx="0" cy="0"/>
          <a:chOff x="0" y="0"/>
          <a:chExt cx="0" cy="0"/>
        </a:xfrm>
      </p:grpSpPr>
      <p:pic>
        <p:nvPicPr>
          <p:cNvPr id="2097287" name="Google Shape;172;p23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389" name="Google Shape;173;p236"/>
          <p:cNvGrpSpPr/>
          <p:nvPr/>
        </p:nvGrpSpPr>
        <p:grpSpPr>
          <a:xfrm>
            <a:off x="4107305" y="941707"/>
            <a:ext cx="284686" cy="3999388"/>
            <a:chOff x="4107305" y="941707"/>
            <a:chExt cx="284686" cy="3999388"/>
          </a:xfrm>
        </p:grpSpPr>
        <p:sp>
          <p:nvSpPr>
            <p:cNvPr id="1049498" name="Google Shape;174;p236"/>
            <p:cNvSpPr/>
            <p:nvPr/>
          </p:nvSpPr>
          <p:spPr>
            <a:xfrm>
              <a:off x="4183432" y="1262627"/>
              <a:ext cx="208559" cy="3357548"/>
            </a:xfrm>
            <a:prstGeom prst="rect"/>
            <a:solidFill>
              <a:srgbClr val="C4CFE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99" name="Google Shape;175;p236"/>
            <p:cNvSpPr/>
            <p:nvPr/>
          </p:nvSpPr>
          <p:spPr>
            <a:xfrm>
              <a:off x="4112338" y="1097990"/>
              <a:ext cx="208559" cy="3686822"/>
            </a:xfrm>
            <a:prstGeom prst="rect"/>
            <a:solidFill>
              <a:srgbClr val="5575C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00" name="Google Shape;176;p236"/>
            <p:cNvSpPr/>
            <p:nvPr/>
          </p:nvSpPr>
          <p:spPr>
            <a:xfrm>
              <a:off x="4107305" y="941707"/>
              <a:ext cx="142497" cy="3999388"/>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049501" name="Google Shape;177;p236"/>
          <p:cNvSpPr>
            <a:spLocks noGrp="1"/>
          </p:cNvSpPr>
          <p:nvPr>
            <p:ph type="pic" idx="2"/>
          </p:nvPr>
        </p:nvSpPr>
        <p:spPr>
          <a:xfrm>
            <a:off x="219360" y="856040"/>
            <a:ext cx="3958630" cy="4287460"/>
          </a:xfrm>
          <a:prstGeom prst="rect"/>
          <a:noFill/>
          <a:ln>
            <a:noFill/>
          </a:ln>
        </p:spPr>
      </p:sp>
      <p:sp>
        <p:nvSpPr>
          <p:cNvPr id="1049502" name="Google Shape;178;p236"/>
          <p:cNvSpPr txBox="1">
            <a:spLocks noGrp="1"/>
          </p:cNvSpPr>
          <p:nvPr>
            <p:ph type="body" idx="1"/>
          </p:nvPr>
        </p:nvSpPr>
        <p:spPr>
          <a:xfrm>
            <a:off x="4524864" y="1268948"/>
            <a:ext cx="4399775" cy="3344907"/>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03" name="Google Shape;179;p23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04" name="Google Shape;180;p23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70" name="Shape 181"/>
        <p:cNvGrpSpPr/>
        <p:nvPr/>
      </p:nvGrpSpPr>
      <p:grpSpPr>
        <a:xfrm>
          <a:off x="0" y="0"/>
          <a:ext cx="0" cy="0"/>
          <a:chOff x="0" y="0"/>
          <a:chExt cx="0" cy="0"/>
        </a:xfrm>
      </p:grpSpPr>
      <p:pic>
        <p:nvPicPr>
          <p:cNvPr id="2097173" name="Google Shape;182;p23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671" name="Google Shape;183;p237"/>
          <p:cNvSpPr>
            <a:spLocks noGrp="1"/>
          </p:cNvSpPr>
          <p:nvPr>
            <p:ph type="pic" idx="2"/>
          </p:nvPr>
        </p:nvSpPr>
        <p:spPr>
          <a:xfrm>
            <a:off x="4572000" y="0"/>
            <a:ext cx="4571990" cy="5143494"/>
          </a:xfrm>
          <a:prstGeom prst="rect"/>
          <a:noFill/>
          <a:ln>
            <a:noFill/>
          </a:ln>
        </p:spPr>
      </p:sp>
      <p:sp>
        <p:nvSpPr>
          <p:cNvPr id="1048672" name="Google Shape;184;p237"/>
          <p:cNvSpPr/>
          <p:nvPr/>
        </p:nvSpPr>
        <p:spPr>
          <a:xfrm>
            <a:off x="-1" y="1178120"/>
            <a:ext cx="4781551" cy="3333750"/>
          </a:xfrm>
          <a:prstGeom prst="rect"/>
          <a:solidFill>
            <a:srgbClr val="C4CFEE">
              <a:alpha val="20000"/>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73" name="Google Shape;185;p237"/>
          <p:cNvSpPr txBox="1">
            <a:spLocks noGrp="1"/>
          </p:cNvSpPr>
          <p:nvPr>
            <p:ph type="body" idx="1"/>
          </p:nvPr>
        </p:nvSpPr>
        <p:spPr>
          <a:xfrm>
            <a:off x="135731" y="1388586"/>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75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74" name="Google Shape;186;p23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75" name="Google Shape;187;p23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362" name="Shape 188"/>
        <p:cNvGrpSpPr/>
        <p:nvPr/>
      </p:nvGrpSpPr>
      <p:grpSpPr>
        <a:xfrm>
          <a:off x="0" y="0"/>
          <a:ext cx="0" cy="0"/>
          <a:chOff x="0" y="0"/>
          <a:chExt cx="0" cy="0"/>
        </a:xfrm>
      </p:grpSpPr>
      <p:pic>
        <p:nvPicPr>
          <p:cNvPr id="2097263" name="Google Shape;189;p23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365" name="Google Shape;190;p238"/>
          <p:cNvSpPr/>
          <p:nvPr/>
        </p:nvSpPr>
        <p:spPr>
          <a:xfrm>
            <a:off x="4135880" y="856040"/>
            <a:ext cx="142497" cy="879326"/>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366" name="Google Shape;191;p238"/>
          <p:cNvSpPr>
            <a:spLocks noGrp="1"/>
          </p:cNvSpPr>
          <p:nvPr>
            <p:ph type="pic" idx="2"/>
          </p:nvPr>
        </p:nvSpPr>
        <p:spPr>
          <a:xfrm>
            <a:off x="219360" y="856040"/>
            <a:ext cx="3958630" cy="4287460"/>
          </a:xfrm>
          <a:prstGeom prst="rect"/>
          <a:noFill/>
          <a:ln>
            <a:noFill/>
          </a:ln>
        </p:spPr>
      </p:sp>
      <p:sp>
        <p:nvSpPr>
          <p:cNvPr id="1049367" name="Google Shape;192;p238"/>
          <p:cNvSpPr txBox="1">
            <a:spLocks noGrp="1"/>
          </p:cNvSpPr>
          <p:nvPr>
            <p:ph type="body" idx="1"/>
          </p:nvPr>
        </p:nvSpPr>
        <p:spPr>
          <a:xfrm>
            <a:off x="4480014" y="1685925"/>
            <a:ext cx="4444626" cy="2499576"/>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68" name="Google Shape;193;p23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69" name="Google Shape;194;p23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321" name="Shape 195"/>
        <p:cNvGrpSpPr/>
        <p:nvPr/>
      </p:nvGrpSpPr>
      <p:grpSpPr>
        <a:xfrm>
          <a:off x="0" y="0"/>
          <a:ext cx="0" cy="0"/>
          <a:chOff x="0" y="0"/>
          <a:chExt cx="0" cy="0"/>
        </a:xfrm>
      </p:grpSpPr>
      <p:pic>
        <p:nvPicPr>
          <p:cNvPr id="2097241" name="Google Shape;196;p23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244" name="Google Shape;197;p239"/>
          <p:cNvSpPr/>
          <p:nvPr/>
        </p:nvSpPr>
        <p:spPr>
          <a:xfrm>
            <a:off x="3817856" y="656889"/>
            <a:ext cx="143829" cy="34409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245" name="Google Shape;198;p239"/>
          <p:cNvSpPr>
            <a:spLocks noGrp="1"/>
          </p:cNvSpPr>
          <p:nvPr>
            <p:ph type="pic" idx="2"/>
          </p:nvPr>
        </p:nvSpPr>
        <p:spPr>
          <a:xfrm>
            <a:off x="235670" y="0"/>
            <a:ext cx="3582186" cy="5143494"/>
          </a:xfrm>
          <a:prstGeom prst="rect"/>
          <a:noFill/>
          <a:ln>
            <a:noFill/>
          </a:ln>
        </p:spPr>
      </p:sp>
      <p:sp>
        <p:nvSpPr>
          <p:cNvPr id="1049246" name="Google Shape;199;p239"/>
          <p:cNvSpPr txBox="1">
            <a:spLocks noGrp="1"/>
          </p:cNvSpPr>
          <p:nvPr>
            <p:ph type="title"/>
          </p:nvPr>
        </p:nvSpPr>
        <p:spPr>
          <a:xfrm>
            <a:off x="4079869"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dk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47" name="Google Shape;200;p239"/>
          <p:cNvSpPr txBox="1">
            <a:spLocks noGrp="1"/>
          </p:cNvSpPr>
          <p:nvPr>
            <p:ph type="body" idx="1"/>
          </p:nvPr>
        </p:nvSpPr>
        <p:spPr>
          <a:xfrm>
            <a:off x="4079868" y="1539292"/>
            <a:ext cx="4688211"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rgbClr val="000000"/>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489" name="Shape 201"/>
        <p:cNvGrpSpPr/>
        <p:nvPr/>
      </p:nvGrpSpPr>
      <p:grpSpPr>
        <a:xfrm>
          <a:off x="0" y="0"/>
          <a:ext cx="0" cy="0"/>
          <a:chOff x="0" y="0"/>
          <a:chExt cx="0" cy="0"/>
        </a:xfrm>
      </p:grpSpPr>
      <p:sp>
        <p:nvSpPr>
          <p:cNvPr id="1049767" name="Google Shape;202;p240"/>
          <p:cNvSpPr/>
          <p:nvPr/>
        </p:nvSpPr>
        <p:spPr>
          <a:xfrm>
            <a:off x="5312964" y="0"/>
            <a:ext cx="3831036" cy="514349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768" name="Google Shape;203;p240" descr="Shape  Description automatically generated with low confidence"/>
          <p:cNvSpPr/>
          <p:nvPr/>
        </p:nvSpPr>
        <p:spPr>
          <a:xfrm>
            <a:off x="0" y="0"/>
            <a:ext cx="9144000" cy="5143500"/>
          </a:xfrm>
          <a:prstGeom prst="rect"/>
          <a:solidFill>
            <a:srgbClr val="FFFFFF"/>
          </a:solidFill>
          <a:ln>
            <a:noFill/>
          </a:ln>
        </p:spPr>
      </p:sp>
      <p:sp>
        <p:nvSpPr>
          <p:cNvPr id="1049769" name="Google Shape;204;p240"/>
          <p:cNvSpPr/>
          <p:nvPr/>
        </p:nvSpPr>
        <p:spPr>
          <a:xfrm>
            <a:off x="5302804" y="575609"/>
            <a:ext cx="143829"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770" name="Google Shape;205;p240"/>
          <p:cNvSpPr>
            <a:spLocks noGrp="1"/>
          </p:cNvSpPr>
          <p:nvPr>
            <p:ph type="pic" idx="2"/>
          </p:nvPr>
        </p:nvSpPr>
        <p:spPr>
          <a:xfrm>
            <a:off x="-1" y="0"/>
            <a:ext cx="5312965" cy="5143494"/>
          </a:xfrm>
          <a:prstGeom prst="rect"/>
          <a:noFill/>
          <a:ln>
            <a:noFill/>
          </a:ln>
        </p:spPr>
      </p:sp>
      <p:sp>
        <p:nvSpPr>
          <p:cNvPr id="1049771" name="Google Shape;206;p240"/>
          <p:cNvSpPr txBox="1">
            <a:spLocks noGrp="1"/>
          </p:cNvSpPr>
          <p:nvPr>
            <p:ph type="title"/>
          </p:nvPr>
        </p:nvSpPr>
        <p:spPr>
          <a:xfrm>
            <a:off x="5564817" y="575609"/>
            <a:ext cx="3405248"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72" name="Google Shape;207;p240"/>
          <p:cNvSpPr txBox="1">
            <a:spLocks noGrp="1"/>
          </p:cNvSpPr>
          <p:nvPr>
            <p:ph type="body" idx="1"/>
          </p:nvPr>
        </p:nvSpPr>
        <p:spPr>
          <a:xfrm>
            <a:off x="5564818" y="1254812"/>
            <a:ext cx="3452368" cy="342894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265" name="Shape 208"/>
        <p:cNvGrpSpPr/>
        <p:nvPr/>
      </p:nvGrpSpPr>
      <p:grpSpPr>
        <a:xfrm>
          <a:off x="0" y="0"/>
          <a:ext cx="0" cy="0"/>
          <a:chOff x="0" y="0"/>
          <a:chExt cx="0" cy="0"/>
        </a:xfrm>
      </p:grpSpPr>
      <p:sp>
        <p:nvSpPr>
          <p:cNvPr id="1049082" name="Google Shape;209;p241"/>
          <p:cNvSpPr/>
          <p:nvPr/>
        </p:nvSpPr>
        <p:spPr>
          <a:xfrm>
            <a:off x="0" y="-1"/>
            <a:ext cx="4898780" cy="5143498"/>
          </a:xfrm>
          <a:prstGeom prst="rect"/>
          <a:solidFill>
            <a:srgbClr val="22366A"/>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05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221" name="Google Shape;210;p241"/>
          <p:cNvPicPr preferRelativeResize="0">
            <a:picLocks/>
          </p:cNvPicPr>
          <p:nvPr/>
        </p:nvPicPr>
        <p:blipFill rotWithShape="1">
          <a:blip xmlns:r="http://schemas.openxmlformats.org/officeDocument/2006/relationships" r:embed="rId1"/>
          <a:srcRect l="20639" r="24166"/>
          <a:stretch>
            <a:fillRect/>
          </a:stretch>
        </p:blipFill>
        <p:spPr>
          <a:xfrm>
            <a:off x="4885624" y="3"/>
            <a:ext cx="4258376" cy="5143498"/>
          </a:xfrm>
          <a:prstGeom prst="rect"/>
          <a:noFill/>
          <a:ln>
            <a:noFill/>
          </a:ln>
        </p:spPr>
      </p:pic>
      <p:pic>
        <p:nvPicPr>
          <p:cNvPr id="2097222" name="Google Shape;211;p241"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6"/>
            <a:ext cx="9143990" cy="5143494"/>
          </a:xfrm>
          <a:prstGeom prst="rect"/>
          <a:noFill/>
          <a:ln>
            <a:noFill/>
          </a:ln>
        </p:spPr>
      </p:pic>
      <p:sp>
        <p:nvSpPr>
          <p:cNvPr id="1049083" name="Google Shape;212;p241"/>
          <p:cNvSpPr/>
          <p:nvPr/>
        </p:nvSpPr>
        <p:spPr>
          <a:xfrm>
            <a:off x="0" y="378373"/>
            <a:ext cx="3866493" cy="461141"/>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panose="020B0604020202020204"/>
              <a:buNone/>
            </a:pPr>
            <a:endParaRPr b="0" cap="none" sz="1015"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084" name="Google Shape;213;p241"/>
          <p:cNvSpPr txBox="1">
            <a:spLocks noGrp="1"/>
          </p:cNvSpPr>
          <p:nvPr>
            <p:ph type="title"/>
          </p:nvPr>
        </p:nvSpPr>
        <p:spPr>
          <a:xfrm>
            <a:off x="144711" y="436897"/>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85" name="Google Shape;214;p241"/>
          <p:cNvSpPr txBox="1">
            <a:spLocks noGrp="1"/>
          </p:cNvSpPr>
          <p:nvPr>
            <p:ph type="body" idx="1"/>
          </p:nvPr>
        </p:nvSpPr>
        <p:spPr>
          <a:xfrm>
            <a:off x="144711" y="1422475"/>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86" name="Google Shape;215;p241"/>
          <p:cNvSpPr txBox="1">
            <a:spLocks noGrp="1"/>
          </p:cNvSpPr>
          <p:nvPr>
            <p:ph type="body" idx="2"/>
          </p:nvPr>
        </p:nvSpPr>
        <p:spPr>
          <a:xfrm>
            <a:off x="144711" y="954389"/>
            <a:ext cx="4343206" cy="358011"/>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lt1"/>
              </a:buClr>
              <a:buSzPts val="1500"/>
              <a:buFont typeface="Arial" panose="020B0604020202020204"/>
              <a:buAutoNum type="alphaUcPeriod"/>
              <a:defRPr b="1" cap="none" sz="15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455" name="Shape 216"/>
        <p:cNvGrpSpPr/>
        <p:nvPr/>
      </p:nvGrpSpPr>
      <p:grpSpPr>
        <a:xfrm>
          <a:off x="0" y="0"/>
          <a:ext cx="0" cy="0"/>
          <a:chOff x="0" y="0"/>
          <a:chExt cx="0" cy="0"/>
        </a:xfrm>
      </p:grpSpPr>
      <p:grpSp>
        <p:nvGrpSpPr>
          <p:cNvPr id="456" name="Google Shape;217;p242"/>
          <p:cNvGrpSpPr/>
          <p:nvPr/>
        </p:nvGrpSpPr>
        <p:grpSpPr>
          <a:xfrm>
            <a:off x="2494464" y="494214"/>
            <a:ext cx="4155074" cy="4155073"/>
            <a:chOff x="2119794" y="-36836"/>
            <a:chExt cx="5217173" cy="5217173"/>
          </a:xfrm>
        </p:grpSpPr>
        <p:sp>
          <p:nvSpPr>
            <p:cNvPr id="1049671" name="Google Shape;218;p242"/>
            <p:cNvSpPr/>
            <p:nvPr/>
          </p:nvSpPr>
          <p:spPr>
            <a:xfrm rot="-10121413">
              <a:off x="5995473" y="1510692"/>
              <a:ext cx="1065477"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672" name="Google Shape;219;p242"/>
            <p:cNvSpPr/>
            <p:nvPr/>
          </p:nvSpPr>
          <p:spPr>
            <a:xfrm rot="1811965">
              <a:off x="2648325" y="3118285"/>
              <a:ext cx="827384"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457" name="Google Shape;220;p242"/>
            <p:cNvGrpSpPr/>
            <p:nvPr/>
          </p:nvGrpSpPr>
          <p:grpSpPr>
            <a:xfrm>
              <a:off x="2119794" y="-36836"/>
              <a:ext cx="5217173" cy="5217173"/>
              <a:chOff x="2334961" y="334711"/>
              <a:chExt cx="4626477" cy="4626477"/>
            </a:xfrm>
          </p:grpSpPr>
          <p:grpSp>
            <p:nvGrpSpPr>
              <p:cNvPr id="458" name="Google Shape;221;p242"/>
              <p:cNvGrpSpPr/>
              <p:nvPr/>
            </p:nvGrpSpPr>
            <p:grpSpPr>
              <a:xfrm>
                <a:off x="2334961" y="334711"/>
                <a:ext cx="4626477" cy="4626477"/>
                <a:chOff x="2334961" y="334711"/>
                <a:chExt cx="4626477" cy="4626477"/>
              </a:xfrm>
            </p:grpSpPr>
            <p:sp>
              <p:nvSpPr>
                <p:cNvPr id="1049673" name="Google Shape;222;p242"/>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74"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75"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676" name="Google Shape;225;p242"/>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677" name="Google Shape;226;p242"/>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1049678" name="Google Shape;227;p242"/>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42" name="Shape 17"/>
        <p:cNvGrpSpPr/>
        <p:nvPr/>
      </p:nvGrpSpPr>
      <p:grpSpPr>
        <a:xfrm>
          <a:off x="0" y="0"/>
          <a:ext cx="0" cy="0"/>
          <a:chOff x="0" y="0"/>
          <a:chExt cx="0" cy="0"/>
        </a:xfrm>
      </p:grpSpPr>
      <p:pic>
        <p:nvPicPr>
          <p:cNvPr id="2097156" name="Google Shape;18;p21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8000"/>
          </a:xfrm>
          <a:prstGeom prst="rect"/>
          <a:noFill/>
          <a:ln>
            <a:noFill/>
          </a:ln>
        </p:spPr>
      </p:pic>
      <p:grpSp>
        <p:nvGrpSpPr>
          <p:cNvPr id="143" name="Google Shape;19;p216"/>
          <p:cNvGrpSpPr/>
          <p:nvPr/>
        </p:nvGrpSpPr>
        <p:grpSpPr>
          <a:xfrm>
            <a:off x="270520" y="225967"/>
            <a:ext cx="175260" cy="4075443"/>
            <a:chOff x="270520" y="1140367"/>
            <a:chExt cx="175260" cy="4075443"/>
          </a:xfrm>
        </p:grpSpPr>
        <p:grpSp>
          <p:nvGrpSpPr>
            <p:cNvPr id="144" name="Google Shape;20;p216"/>
            <p:cNvGrpSpPr/>
            <p:nvPr/>
          </p:nvGrpSpPr>
          <p:grpSpPr>
            <a:xfrm>
              <a:off x="270520" y="3891468"/>
              <a:ext cx="175260" cy="1324342"/>
              <a:chOff x="129115" y="3948030"/>
              <a:chExt cx="175260" cy="1324342"/>
            </a:xfrm>
          </p:grpSpPr>
          <p:sp>
            <p:nvSpPr>
              <p:cNvPr id="1048590" name="Google Shape;21;p216"/>
              <p:cNvSpPr/>
              <p:nvPr/>
            </p:nvSpPr>
            <p:spPr>
              <a:xfrm>
                <a:off x="129115" y="394803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29" name="Google Shape;22;p216"/>
              <p:cNvCxnSpPr>
                <a:cxnSpLocks/>
              </p:cNvCxnSpPr>
              <p:nvPr/>
            </p:nvCxnSpPr>
            <p:spPr>
              <a:xfrm>
                <a:off x="216745" y="4159529"/>
                <a:ext cx="0" cy="1112843"/>
              </a:xfrm>
              <a:prstGeom prst="straightConnector1"/>
              <a:noFill/>
              <a:ln w="12700" cap="flat" cmpd="sng">
                <a:solidFill>
                  <a:schemeClr val="lt2"/>
                </a:solidFill>
                <a:prstDash val="solid"/>
                <a:round/>
                <a:headEnd type="none" w="sm" len="sm"/>
                <a:tailEnd type="none" w="sm" len="sm"/>
              </a:ln>
            </p:spPr>
          </p:cxnSp>
        </p:grpSp>
        <p:grpSp>
          <p:nvGrpSpPr>
            <p:cNvPr id="145" name="Google Shape;23;p216"/>
            <p:cNvGrpSpPr/>
            <p:nvPr/>
          </p:nvGrpSpPr>
          <p:grpSpPr>
            <a:xfrm>
              <a:off x="270520" y="1140367"/>
              <a:ext cx="175260" cy="2253464"/>
              <a:chOff x="129115" y="1196929"/>
              <a:chExt cx="175260" cy="2253464"/>
            </a:xfrm>
          </p:grpSpPr>
          <p:cxnSp>
            <p:nvCxnSpPr>
              <p:cNvPr id="3145730" name="Google Shape;24;p216"/>
              <p:cNvCxnSpPr>
                <a:cxnSpLocks/>
              </p:cNvCxnSpPr>
              <p:nvPr/>
            </p:nvCxnSpPr>
            <p:spPr>
              <a:xfrm>
                <a:off x="216745" y="1402852"/>
                <a:ext cx="0" cy="2047541"/>
              </a:xfrm>
              <a:prstGeom prst="straightConnector1"/>
              <a:noFill/>
              <a:ln w="12700" cap="flat" cmpd="sng">
                <a:solidFill>
                  <a:schemeClr val="dk2"/>
                </a:solidFill>
                <a:prstDash val="solid"/>
                <a:round/>
                <a:headEnd type="none" w="sm" len="sm"/>
                <a:tailEnd type="none" w="sm" len="sm"/>
              </a:ln>
            </p:spPr>
          </p:cxnSp>
          <p:sp>
            <p:nvSpPr>
              <p:cNvPr id="1048591" name="Google Shape;25;p216"/>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323" name="Shape 228"/>
        <p:cNvGrpSpPr/>
        <p:nvPr/>
      </p:nvGrpSpPr>
      <p:grpSpPr>
        <a:xfrm>
          <a:off x="0" y="0"/>
          <a:ext cx="0" cy="0"/>
          <a:chOff x="0" y="0"/>
          <a:chExt cx="0" cy="0"/>
        </a:xfrm>
      </p:grpSpPr>
      <p:grpSp>
        <p:nvGrpSpPr>
          <p:cNvPr id="324" name="Google Shape;229;p243"/>
          <p:cNvGrpSpPr/>
          <p:nvPr/>
        </p:nvGrpSpPr>
        <p:grpSpPr>
          <a:xfrm>
            <a:off x="2494465" y="494214"/>
            <a:ext cx="4155072" cy="4155073"/>
            <a:chOff x="2119794" y="-36836"/>
            <a:chExt cx="5217173" cy="5217173"/>
          </a:xfrm>
        </p:grpSpPr>
        <p:sp>
          <p:nvSpPr>
            <p:cNvPr id="1049250" name="Google Shape;230;p243"/>
            <p:cNvSpPr/>
            <p:nvPr/>
          </p:nvSpPr>
          <p:spPr>
            <a:xfrm rot="-10121413">
              <a:off x="5995473" y="1510692"/>
              <a:ext cx="1065477"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1" name="Google Shape;231;p243"/>
            <p:cNvSpPr/>
            <p:nvPr/>
          </p:nvSpPr>
          <p:spPr>
            <a:xfrm rot="1811965">
              <a:off x="2648325" y="3118285"/>
              <a:ext cx="827384"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25" name="Google Shape;232;p243"/>
            <p:cNvGrpSpPr/>
            <p:nvPr/>
          </p:nvGrpSpPr>
          <p:grpSpPr>
            <a:xfrm>
              <a:off x="2119794" y="-36836"/>
              <a:ext cx="5217173" cy="5217173"/>
              <a:chOff x="2334961" y="334711"/>
              <a:chExt cx="4626477" cy="4626477"/>
            </a:xfrm>
          </p:grpSpPr>
          <p:grpSp>
            <p:nvGrpSpPr>
              <p:cNvPr id="326" name="Google Shape;233;p243"/>
              <p:cNvGrpSpPr/>
              <p:nvPr/>
            </p:nvGrpSpPr>
            <p:grpSpPr>
              <a:xfrm>
                <a:off x="2334961" y="334711"/>
                <a:ext cx="4626477" cy="4626477"/>
                <a:chOff x="2334961" y="334711"/>
                <a:chExt cx="4626477" cy="4626477"/>
              </a:xfrm>
            </p:grpSpPr>
            <p:sp>
              <p:nvSpPr>
                <p:cNvPr id="1049252" name="Google Shape;234;p243"/>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3"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4"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55" name="Google Shape;237;p243"/>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56" name="Google Shape;238;p243"/>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57" name="Google Shape;239;p243"/>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459" name="Shape 240"/>
        <p:cNvGrpSpPr/>
        <p:nvPr/>
      </p:nvGrpSpPr>
      <p:grpSpPr>
        <a:xfrm>
          <a:off x="0" y="0"/>
          <a:ext cx="0" cy="0"/>
          <a:chOff x="0" y="0"/>
          <a:chExt cx="0" cy="0"/>
        </a:xfrm>
      </p:grpSpPr>
      <p:pic>
        <p:nvPicPr>
          <p:cNvPr id="2097304" name="Google Shape;241;p244"/>
          <p:cNvPicPr preferRelativeResize="0">
            <a:picLocks/>
          </p:cNvPicPr>
          <p:nvPr/>
        </p:nvPicPr>
        <p:blipFill rotWithShape="1">
          <a:blip xmlns:r="http://schemas.openxmlformats.org/officeDocument/2006/relationships" r:embed="rId1"/>
          <a:srcRect/>
          <a:stretch>
            <a:fillRect/>
          </a:stretch>
        </p:blipFill>
        <p:spPr>
          <a:xfrm>
            <a:off x="2924496" y="901633"/>
            <a:ext cx="3295009" cy="3449032"/>
          </a:xfrm>
          <a:prstGeom prst="rect"/>
          <a:noFill/>
          <a:ln>
            <a:noFill/>
          </a:ln>
        </p:spPr>
      </p:pic>
      <p:sp>
        <p:nvSpPr>
          <p:cNvPr id="1049679" name="Google Shape;242;p244"/>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71" name="Shape 243"/>
        <p:cNvGrpSpPr/>
        <p:nvPr/>
      </p:nvGrpSpPr>
      <p:grpSpPr>
        <a:xfrm>
          <a:off x="0" y="0"/>
          <a:ext cx="0" cy="0"/>
          <a:chOff x="0" y="0"/>
          <a:chExt cx="0" cy="0"/>
        </a:xfrm>
      </p:grpSpPr>
      <p:pic>
        <p:nvPicPr>
          <p:cNvPr id="2097174" name="Google Shape;244;p245"/>
          <p:cNvPicPr preferRelativeResize="0">
            <a:picLocks/>
          </p:cNvPicPr>
          <p:nvPr/>
        </p:nvPicPr>
        <p:blipFill rotWithShape="1">
          <a:blip xmlns:r="http://schemas.openxmlformats.org/officeDocument/2006/relationships" r:embed="rId1"/>
          <a:srcRect/>
          <a:stretch>
            <a:fillRect/>
          </a:stretch>
        </p:blipFill>
        <p:spPr>
          <a:xfrm>
            <a:off x="2555408" y="637575"/>
            <a:ext cx="4004832" cy="4042613"/>
          </a:xfrm>
          <a:prstGeom prst="rect"/>
          <a:noFill/>
          <a:ln>
            <a:noFill/>
          </a:ln>
        </p:spPr>
      </p:pic>
      <p:sp>
        <p:nvSpPr>
          <p:cNvPr id="1048676" name="Google Shape;245;p245"/>
          <p:cNvSpPr txBox="1">
            <a:spLocks noGrp="1"/>
          </p:cNvSpPr>
          <p:nvPr>
            <p:ph type="body" idx="1"/>
          </p:nvPr>
        </p:nvSpPr>
        <p:spPr>
          <a:xfrm>
            <a:off x="3028189"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363" name="Shape 246"/>
        <p:cNvGrpSpPr/>
        <p:nvPr/>
      </p:nvGrpSpPr>
      <p:grpSpPr>
        <a:xfrm>
          <a:off x="0" y="0"/>
          <a:ext cx="0" cy="0"/>
          <a:chOff x="0" y="0"/>
          <a:chExt cx="0" cy="0"/>
        </a:xfrm>
      </p:grpSpPr>
      <p:pic>
        <p:nvPicPr>
          <p:cNvPr id="2097264" name="Google Shape;247;p246" descr="Icon  Description automatically generated"/>
          <p:cNvPicPr preferRelativeResize="0">
            <a:picLocks/>
          </p:cNvPicPr>
          <p:nvPr/>
        </p:nvPicPr>
        <p:blipFill rotWithShape="1">
          <a:blip xmlns:r="http://schemas.openxmlformats.org/officeDocument/2006/relationships" r:embed="rId1"/>
          <a:srcRect/>
          <a:stretch>
            <a:fillRect/>
          </a:stretch>
        </p:blipFill>
        <p:spPr>
          <a:xfrm>
            <a:off x="2360040" y="277448"/>
            <a:ext cx="4422039" cy="4588604"/>
          </a:xfrm>
          <a:prstGeom prst="rect"/>
          <a:noFill/>
          <a:ln>
            <a:noFill/>
          </a:ln>
        </p:spPr>
      </p:pic>
      <p:sp>
        <p:nvSpPr>
          <p:cNvPr id="1049370" name="Google Shape;248;p246"/>
          <p:cNvSpPr txBox="1">
            <a:spLocks noGrp="1"/>
          </p:cNvSpPr>
          <p:nvPr>
            <p:ph type="body" idx="1"/>
          </p:nvPr>
        </p:nvSpPr>
        <p:spPr>
          <a:xfrm>
            <a:off x="3117397" y="2666490"/>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1" name="Google Shape;249;p246"/>
          <p:cNvSpPr txBox="1">
            <a:spLocks noGrp="1"/>
          </p:cNvSpPr>
          <p:nvPr>
            <p:ph type="body" idx="2"/>
          </p:nvPr>
        </p:nvSpPr>
        <p:spPr>
          <a:xfrm>
            <a:off x="2894151" y="1477631"/>
            <a:ext cx="1510581" cy="50728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2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98" name="Shape 250"/>
        <p:cNvGrpSpPr/>
        <p:nvPr/>
      </p:nvGrpSpPr>
      <p:grpSpPr>
        <a:xfrm>
          <a:off x="0" y="0"/>
          <a:ext cx="0" cy="0"/>
          <a:chOff x="0" y="0"/>
          <a:chExt cx="0" cy="0"/>
        </a:xfrm>
      </p:grpSpPr>
      <p:pic>
        <p:nvPicPr>
          <p:cNvPr id="2097193" name="Google Shape;251;p24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844" name="Google Shape;252;p247"/>
          <p:cNvSpPr/>
          <p:nvPr/>
        </p:nvSpPr>
        <p:spPr>
          <a:xfrm>
            <a:off x="496108" y="1739452"/>
            <a:ext cx="840827" cy="1856806"/>
          </a:xfrm>
          <a:prstGeom prst="roundRect">
            <a:avLst>
              <a:gd name="adj" fmla="val 11078"/>
            </a:avLst>
          </a:pr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45" name="Google Shape;253;p247"/>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846" name="Google Shape;254;p247"/>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847" name="Google Shape;255;p247"/>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48" name="Google Shape;256;p247"/>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849" name="Google Shape;257;p247"/>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850" name="Google Shape;258;p247"/>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51" name="Google Shape;259;p247"/>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52" name="Google Shape;260;p24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53" name="Google Shape;261;p24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373" name="Shape 262"/>
        <p:cNvGrpSpPr/>
        <p:nvPr/>
      </p:nvGrpSpPr>
      <p:grpSpPr>
        <a:xfrm>
          <a:off x="0" y="0"/>
          <a:ext cx="0" cy="0"/>
          <a:chOff x="0" y="0"/>
          <a:chExt cx="0" cy="0"/>
        </a:xfrm>
      </p:grpSpPr>
      <p:pic>
        <p:nvPicPr>
          <p:cNvPr id="2097273" name="Google Shape;263;p24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430" name="Google Shape;264;p248"/>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31" name="Google Shape;265;p248"/>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9432" name="Google Shape;266;p248"/>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9433" name="Google Shape;267;p248"/>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34" name="Google Shape;268;p248"/>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9435" name="Google Shape;269;p248"/>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9436" name="Google Shape;270;p248"/>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37" name="Google Shape;271;p248"/>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38" name="Google Shape;272;p24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39" name="Google Shape;273;p24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214" name="Shape 274"/>
        <p:cNvGrpSpPr/>
        <p:nvPr/>
      </p:nvGrpSpPr>
      <p:grpSpPr>
        <a:xfrm>
          <a:off x="0" y="0"/>
          <a:ext cx="0" cy="0"/>
          <a:chOff x="0" y="0"/>
          <a:chExt cx="0" cy="0"/>
        </a:xfrm>
      </p:grpSpPr>
      <p:pic>
        <p:nvPicPr>
          <p:cNvPr id="2097199" name="Google Shape;275;p24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cxnSp>
        <p:nvCxnSpPr>
          <p:cNvPr id="3145754" name="Google Shape;276;p249"/>
          <p:cNvCxnSpPr>
            <a:cxnSpLocks/>
          </p:cNvCxnSpPr>
          <p:nvPr/>
        </p:nvCxnSpPr>
        <p:spPr>
          <a:xfrm rot="10800000" flipH="1">
            <a:off x="0" y="2140588"/>
            <a:ext cx="9143999" cy="1"/>
          </a:xfrm>
          <a:prstGeom prst="straightConnector1"/>
          <a:noFill/>
          <a:ln w="9525" cap="flat" cmpd="sng">
            <a:solidFill>
              <a:srgbClr val="D8D8D8"/>
            </a:solidFill>
            <a:prstDash val="solid"/>
            <a:round/>
            <a:headEnd type="none" w="sm" len="sm"/>
            <a:tailEnd type="none" w="sm" len="sm"/>
          </a:ln>
        </p:spPr>
      </p:cxnSp>
      <p:grpSp>
        <p:nvGrpSpPr>
          <p:cNvPr id="215" name="Google Shape;277;p249"/>
          <p:cNvGrpSpPr/>
          <p:nvPr/>
        </p:nvGrpSpPr>
        <p:grpSpPr>
          <a:xfrm>
            <a:off x="2257341" y="1861278"/>
            <a:ext cx="560368" cy="825149"/>
            <a:chOff x="2257341" y="1871217"/>
            <a:chExt cx="560368" cy="825149"/>
          </a:xfrm>
        </p:grpSpPr>
        <p:sp>
          <p:nvSpPr>
            <p:cNvPr id="1048906" name="Google Shape;278;p249"/>
            <p:cNvSpPr/>
            <p:nvPr/>
          </p:nvSpPr>
          <p:spPr>
            <a:xfrm rot="2700000">
              <a:off x="2339405" y="1953281"/>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07" name="Google Shape;279;p249"/>
            <p:cNvSpPr/>
            <p:nvPr/>
          </p:nvSpPr>
          <p:spPr>
            <a:xfrm rot="2700000">
              <a:off x="2339405"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cxnSp>
          <p:nvCxnSpPr>
            <p:cNvPr id="3145755" name="Google Shape;280;p249"/>
            <p:cNvCxnSpPr>
              <a:cxnSpLocks/>
            </p:cNvCxnSpPr>
            <p:nvPr/>
          </p:nvCxnSpPr>
          <p:spPr>
            <a:xfrm>
              <a:off x="2537525" y="2088797"/>
              <a:ext cx="0" cy="548435"/>
            </a:xfrm>
            <a:prstGeom prst="straightConnector1"/>
            <a:noFill/>
            <a:ln w="9525" cap="flat" cmpd="sng">
              <a:solidFill>
                <a:srgbClr val="D8D8D8"/>
              </a:solidFill>
              <a:prstDash val="solid"/>
              <a:round/>
              <a:headEnd type="none" w="sm" len="sm"/>
              <a:tailEnd type="triangle" w="med" len="med"/>
            </a:ln>
          </p:spPr>
        </p:cxnSp>
        <p:sp>
          <p:nvSpPr>
            <p:cNvPr id="1048908" name="Google Shape;281;p249"/>
            <p:cNvSpPr/>
            <p:nvPr/>
          </p:nvSpPr>
          <p:spPr>
            <a:xfrm rot="2700000">
              <a:off x="2416331" y="2138998"/>
              <a:ext cx="242388" cy="242388"/>
            </a:xfrm>
            <a:prstGeom prst="rect"/>
            <a:solidFill>
              <a:srgbClr val="8DA2DB"/>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16" name="Google Shape;282;p249"/>
          <p:cNvGrpSpPr/>
          <p:nvPr/>
        </p:nvGrpSpPr>
        <p:grpSpPr>
          <a:xfrm>
            <a:off x="6326292" y="1861278"/>
            <a:ext cx="560368" cy="825149"/>
            <a:chOff x="6326292" y="1871217"/>
            <a:chExt cx="560368" cy="825149"/>
          </a:xfrm>
        </p:grpSpPr>
        <p:sp>
          <p:nvSpPr>
            <p:cNvPr id="1048909" name="Google Shape;283;p249"/>
            <p:cNvSpPr/>
            <p:nvPr/>
          </p:nvSpPr>
          <p:spPr>
            <a:xfrm rot="2700000">
              <a:off x="6408356" y="1953281"/>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10" name="Google Shape;284;p249"/>
            <p:cNvSpPr/>
            <p:nvPr/>
          </p:nvSpPr>
          <p:spPr>
            <a:xfrm rot="2700000">
              <a:off x="6408356"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cxnSp>
          <p:nvCxnSpPr>
            <p:cNvPr id="3145756" name="Google Shape;285;p249"/>
            <p:cNvCxnSpPr>
              <a:cxnSpLocks/>
            </p:cNvCxnSpPr>
            <p:nvPr/>
          </p:nvCxnSpPr>
          <p:spPr>
            <a:xfrm>
              <a:off x="6606476" y="2088797"/>
              <a:ext cx="0" cy="548435"/>
            </a:xfrm>
            <a:prstGeom prst="straightConnector1"/>
            <a:noFill/>
            <a:ln w="9525" cap="flat" cmpd="sng">
              <a:solidFill>
                <a:srgbClr val="D8D8D8"/>
              </a:solidFill>
              <a:prstDash val="solid"/>
              <a:round/>
              <a:headEnd type="none" w="sm" len="sm"/>
              <a:tailEnd type="triangle" w="med" len="med"/>
            </a:ln>
          </p:spPr>
        </p:cxnSp>
        <p:sp>
          <p:nvSpPr>
            <p:cNvPr id="1048911" name="Google Shape;286;p249"/>
            <p:cNvSpPr/>
            <p:nvPr/>
          </p:nvSpPr>
          <p:spPr>
            <a:xfrm rot="2700000">
              <a:off x="6485282" y="2138998"/>
              <a:ext cx="242388" cy="242388"/>
            </a:xfrm>
            <a:prstGeom prst="rect"/>
            <a:solidFill>
              <a:srgbClr val="EAD1AA"/>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912" name="Google Shape;287;p249"/>
          <p:cNvSpPr txBox="1">
            <a:spLocks noGrp="1"/>
          </p:cNvSpPr>
          <p:nvPr>
            <p:ph type="body" idx="1"/>
          </p:nvPr>
        </p:nvSpPr>
        <p:spPr>
          <a:xfrm>
            <a:off x="108292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13" name="Google Shape;288;p249"/>
          <p:cNvSpPr txBox="1">
            <a:spLocks noGrp="1"/>
          </p:cNvSpPr>
          <p:nvPr>
            <p:ph type="body" idx="2"/>
          </p:nvPr>
        </p:nvSpPr>
        <p:spPr>
          <a:xfrm>
            <a:off x="515187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14" name="Google Shape;289;p249"/>
          <p:cNvSpPr txBox="1">
            <a:spLocks noGrp="1"/>
          </p:cNvSpPr>
          <p:nvPr>
            <p:ph type="body" idx="3"/>
          </p:nvPr>
        </p:nvSpPr>
        <p:spPr>
          <a:xfrm>
            <a:off x="108292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15" name="Google Shape;290;p249"/>
          <p:cNvSpPr txBox="1">
            <a:spLocks noGrp="1"/>
          </p:cNvSpPr>
          <p:nvPr>
            <p:ph type="body" idx="4"/>
          </p:nvPr>
        </p:nvSpPr>
        <p:spPr>
          <a:xfrm>
            <a:off x="515187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16" name="Google Shape;291;p24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17" name="Google Shape;292;p24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233" name="Shape 293"/>
        <p:cNvGrpSpPr/>
        <p:nvPr/>
      </p:nvGrpSpPr>
      <p:grpSpPr>
        <a:xfrm>
          <a:off x="0" y="0"/>
          <a:ext cx="0" cy="0"/>
          <a:chOff x="0" y="0"/>
          <a:chExt cx="0" cy="0"/>
        </a:xfrm>
      </p:grpSpPr>
      <p:pic>
        <p:nvPicPr>
          <p:cNvPr id="2097215" name="Google Shape;294;p25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979" name="Google Shape;295;p250"/>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80" name="Google Shape;296;p250"/>
          <p:cNvSpPr/>
          <p:nvPr/>
        </p:nvSpPr>
        <p:spPr>
          <a:xfrm>
            <a:off x="919659"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981" name="Google Shape;297;p250"/>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982" name="Google Shape;298;p250"/>
          <p:cNvSpPr txBox="1">
            <a:spLocks noGrp="1"/>
          </p:cNvSpPr>
          <p:nvPr>
            <p:ph type="body" idx="1"/>
          </p:nvPr>
        </p:nvSpPr>
        <p:spPr>
          <a:xfrm>
            <a:off x="1086864"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83" name="Google Shape;299;p250"/>
          <p:cNvSpPr/>
          <p:nvPr/>
        </p:nvSpPr>
        <p:spPr>
          <a:xfrm>
            <a:off x="3465552" y="1739452"/>
            <a:ext cx="840827" cy="1856806"/>
          </a:xfrm>
          <a:prstGeom prst="roundRect">
            <a:avLst>
              <a:gd name="adj" fmla="val 11078"/>
            </a:avLst>
          </a:prstGeom>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84" name="Google Shape;300;p250"/>
          <p:cNvSpPr/>
          <p:nvPr/>
        </p:nvSpPr>
        <p:spPr>
          <a:xfrm>
            <a:off x="3889103"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985" name="Google Shape;301;p250"/>
          <p:cNvSpPr txBox="1"/>
          <p:nvPr/>
        </p:nvSpPr>
        <p:spPr>
          <a:xfrm>
            <a:off x="3457696"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986" name="Google Shape;302;p250"/>
          <p:cNvSpPr txBox="1">
            <a:spLocks noGrp="1"/>
          </p:cNvSpPr>
          <p:nvPr>
            <p:ph type="body" idx="2"/>
          </p:nvPr>
        </p:nvSpPr>
        <p:spPr>
          <a:xfrm>
            <a:off x="4056308"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87" name="Google Shape;303;p250"/>
          <p:cNvSpPr/>
          <p:nvPr/>
        </p:nvSpPr>
        <p:spPr>
          <a:xfrm>
            <a:off x="6434995" y="1739452"/>
            <a:ext cx="840827" cy="1856806"/>
          </a:xfrm>
          <a:prstGeom prst="roundRect">
            <a:avLst>
              <a:gd name="adj" fmla="val 11078"/>
            </a:avLst>
          </a:prstGeom>
          <a:solidFill>
            <a:srgbClr val="E094A0"/>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88" name="Google Shape;304;p250"/>
          <p:cNvSpPr/>
          <p:nvPr/>
        </p:nvSpPr>
        <p:spPr>
          <a:xfrm>
            <a:off x="6858546"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989" name="Google Shape;305;p250"/>
          <p:cNvSpPr txBox="1"/>
          <p:nvPr/>
        </p:nvSpPr>
        <p:spPr>
          <a:xfrm>
            <a:off x="6427139"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3</a:t>
            </a:r>
            <a:endParaRPr b="0" cap="none" sz="1600" i="1" strike="noStrike" u="none">
              <a:solidFill>
                <a:schemeClr val="lt1"/>
              </a:solidFill>
              <a:latin typeface="Public Sans"/>
              <a:ea typeface="Public Sans"/>
              <a:cs typeface="Public Sans"/>
              <a:sym typeface="Public Sans"/>
            </a:endParaRPr>
          </a:p>
        </p:txBody>
      </p:sp>
      <p:sp>
        <p:nvSpPr>
          <p:cNvPr id="1048990" name="Google Shape;306;p250"/>
          <p:cNvSpPr txBox="1">
            <a:spLocks noGrp="1"/>
          </p:cNvSpPr>
          <p:nvPr>
            <p:ph type="body" idx="3"/>
          </p:nvPr>
        </p:nvSpPr>
        <p:spPr>
          <a:xfrm>
            <a:off x="7025751"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91" name="Google Shape;307;p25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92" name="Google Shape;308;p25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438" name="Shape 309"/>
        <p:cNvGrpSpPr/>
        <p:nvPr/>
      </p:nvGrpSpPr>
      <p:grpSpPr>
        <a:xfrm>
          <a:off x="0" y="0"/>
          <a:ext cx="0" cy="0"/>
          <a:chOff x="0" y="0"/>
          <a:chExt cx="0" cy="0"/>
        </a:xfrm>
      </p:grpSpPr>
      <p:pic>
        <p:nvPicPr>
          <p:cNvPr id="2097301" name="Google Shape;310;p25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439" name="Google Shape;311;p251"/>
          <p:cNvGrpSpPr/>
          <p:nvPr/>
        </p:nvGrpSpPr>
        <p:grpSpPr>
          <a:xfrm>
            <a:off x="0" y="2399230"/>
            <a:ext cx="9144001" cy="2349751"/>
            <a:chOff x="0" y="2182920"/>
            <a:chExt cx="9144001" cy="2349751"/>
          </a:xfrm>
        </p:grpSpPr>
        <p:sp>
          <p:nvSpPr>
            <p:cNvPr id="1049626" name="Google Shape;312;p2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40" name="Google Shape;313;p251"/>
            <p:cNvGrpSpPr/>
            <p:nvPr/>
          </p:nvGrpSpPr>
          <p:grpSpPr>
            <a:xfrm>
              <a:off x="1229347" y="2182920"/>
              <a:ext cx="6685306" cy="1002265"/>
              <a:chOff x="976268" y="2064936"/>
              <a:chExt cx="6685306" cy="1002265"/>
            </a:xfrm>
          </p:grpSpPr>
          <p:sp>
            <p:nvSpPr>
              <p:cNvPr id="1049627" name="Google Shape;314;p251"/>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628" name="Google Shape;315;p251"/>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629" name="Google Shape;316;p251"/>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9630" name="Google Shape;317;p2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31" name="Google Shape;318;p251"/>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32" name="Google Shape;319;p251"/>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33" name="Google Shape;320;p251"/>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34" name="Google Shape;321;p251"/>
          <p:cNvSpPr>
            <a:spLocks noGrp="1"/>
          </p:cNvSpPr>
          <p:nvPr>
            <p:ph type="pic" idx="5"/>
          </p:nvPr>
        </p:nvSpPr>
        <p:spPr>
          <a:xfrm>
            <a:off x="1460973" y="2631002"/>
            <a:ext cx="539010" cy="538720"/>
          </a:xfrm>
          <a:prstGeom prst="rect"/>
          <a:noFill/>
          <a:ln>
            <a:noFill/>
          </a:ln>
        </p:spPr>
      </p:sp>
      <p:sp>
        <p:nvSpPr>
          <p:cNvPr id="1049635" name="Google Shape;322;p251"/>
          <p:cNvSpPr>
            <a:spLocks noGrp="1"/>
          </p:cNvSpPr>
          <p:nvPr>
            <p:ph type="pic" idx="6"/>
          </p:nvPr>
        </p:nvSpPr>
        <p:spPr>
          <a:xfrm>
            <a:off x="4302493" y="2631002"/>
            <a:ext cx="539010" cy="538720"/>
          </a:xfrm>
          <a:prstGeom prst="rect"/>
          <a:noFill/>
          <a:ln>
            <a:noFill/>
          </a:ln>
        </p:spPr>
      </p:sp>
      <p:sp>
        <p:nvSpPr>
          <p:cNvPr id="1049636" name="Google Shape;323;p251"/>
          <p:cNvSpPr>
            <a:spLocks noGrp="1"/>
          </p:cNvSpPr>
          <p:nvPr>
            <p:ph type="pic" idx="7"/>
          </p:nvPr>
        </p:nvSpPr>
        <p:spPr>
          <a:xfrm>
            <a:off x="7144013" y="2631002"/>
            <a:ext cx="539010" cy="538720"/>
          </a:xfrm>
          <a:prstGeom prst="rect"/>
          <a:noFill/>
          <a:ln>
            <a:noFill/>
          </a:ln>
        </p:spPr>
      </p:sp>
      <p:sp>
        <p:nvSpPr>
          <p:cNvPr id="1049637" name="Google Shape;324;p25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38" name="Google Shape;325;p25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318" name="Shape 326"/>
        <p:cNvGrpSpPr/>
        <p:nvPr/>
      </p:nvGrpSpPr>
      <p:grpSpPr>
        <a:xfrm>
          <a:off x="0" y="0"/>
          <a:ext cx="0" cy="0"/>
          <a:chOff x="0" y="0"/>
          <a:chExt cx="0" cy="0"/>
        </a:xfrm>
      </p:grpSpPr>
      <p:pic>
        <p:nvPicPr>
          <p:cNvPr id="2097240" name="Google Shape;327;p25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319" name="Google Shape;328;p252"/>
          <p:cNvGrpSpPr/>
          <p:nvPr/>
        </p:nvGrpSpPr>
        <p:grpSpPr>
          <a:xfrm>
            <a:off x="0" y="2399230"/>
            <a:ext cx="9144001" cy="2349751"/>
            <a:chOff x="0" y="2182920"/>
            <a:chExt cx="9144001" cy="2349751"/>
          </a:xfrm>
        </p:grpSpPr>
        <p:sp>
          <p:nvSpPr>
            <p:cNvPr id="1049231" name="Google Shape;329;p252"/>
            <p:cNvSpPr/>
            <p:nvPr/>
          </p:nvSpPr>
          <p:spPr>
            <a:xfrm>
              <a:off x="0" y="2689734"/>
              <a:ext cx="9144001" cy="184293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0" name="Google Shape;330;p252"/>
            <p:cNvGrpSpPr/>
            <p:nvPr/>
          </p:nvGrpSpPr>
          <p:grpSpPr>
            <a:xfrm>
              <a:off x="1229347" y="2182920"/>
              <a:ext cx="6685306" cy="1002265"/>
              <a:chOff x="976268" y="2064936"/>
              <a:chExt cx="6685306" cy="1002265"/>
            </a:xfrm>
          </p:grpSpPr>
          <p:sp>
            <p:nvSpPr>
              <p:cNvPr id="1049232" name="Google Shape;331;p252"/>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233" name="Google Shape;332;p252"/>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234" name="Google Shape;333;p252"/>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9235" name="Google Shape;334;p252"/>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36" name="Google Shape;335;p252"/>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37" name="Google Shape;336;p252"/>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38" name="Google Shape;337;p252"/>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39" name="Google Shape;338;p252"/>
          <p:cNvSpPr>
            <a:spLocks noGrp="1"/>
          </p:cNvSpPr>
          <p:nvPr>
            <p:ph type="pic" idx="5"/>
          </p:nvPr>
        </p:nvSpPr>
        <p:spPr>
          <a:xfrm>
            <a:off x="1460973" y="2631002"/>
            <a:ext cx="539010" cy="538720"/>
          </a:xfrm>
          <a:prstGeom prst="rect"/>
          <a:noFill/>
          <a:ln>
            <a:noFill/>
          </a:ln>
        </p:spPr>
      </p:sp>
      <p:sp>
        <p:nvSpPr>
          <p:cNvPr id="1049240" name="Google Shape;339;p252"/>
          <p:cNvSpPr>
            <a:spLocks noGrp="1"/>
          </p:cNvSpPr>
          <p:nvPr>
            <p:ph type="pic" idx="6"/>
          </p:nvPr>
        </p:nvSpPr>
        <p:spPr>
          <a:xfrm>
            <a:off x="4302493" y="2631002"/>
            <a:ext cx="539010" cy="538720"/>
          </a:xfrm>
          <a:prstGeom prst="rect"/>
          <a:noFill/>
          <a:ln>
            <a:noFill/>
          </a:ln>
        </p:spPr>
      </p:sp>
      <p:sp>
        <p:nvSpPr>
          <p:cNvPr id="1049241" name="Google Shape;340;p252"/>
          <p:cNvSpPr>
            <a:spLocks noGrp="1"/>
          </p:cNvSpPr>
          <p:nvPr>
            <p:ph type="pic" idx="7"/>
          </p:nvPr>
        </p:nvSpPr>
        <p:spPr>
          <a:xfrm>
            <a:off x="7144013" y="2631002"/>
            <a:ext cx="539010" cy="538720"/>
          </a:xfrm>
          <a:prstGeom prst="rect"/>
          <a:noFill/>
          <a:ln>
            <a:noFill/>
          </a:ln>
        </p:spPr>
      </p:sp>
      <p:sp>
        <p:nvSpPr>
          <p:cNvPr id="1049242" name="Google Shape;341;p25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43" name="Google Shape;342;p25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61" name="Shape 26"/>
        <p:cNvGrpSpPr/>
        <p:nvPr/>
      </p:nvGrpSpPr>
      <p:grpSpPr>
        <a:xfrm>
          <a:off x="0" y="0"/>
          <a:ext cx="0" cy="0"/>
          <a:chOff x="0" y="0"/>
          <a:chExt cx="0" cy="0"/>
        </a:xfrm>
      </p:grpSpPr>
      <p:pic>
        <p:nvPicPr>
          <p:cNvPr id="2097163" name="Google Shape;27;p217" descr="A computer on a table  Description automatically generated with medium confidence"/>
          <p:cNvPicPr preferRelativeResize="0">
            <a:picLocks/>
          </p:cNvPicPr>
          <p:nvPr/>
        </p:nvPicPr>
        <p:blipFill rotWithShape="1">
          <a:blip xmlns:r="http://schemas.openxmlformats.org/officeDocument/2006/relationships" r:embed="rId1"/>
          <a:srcRect t="8552" r="1749" b="8552"/>
          <a:stretch>
            <a:fillRect/>
          </a:stretch>
        </p:blipFill>
        <p:spPr>
          <a:xfrm>
            <a:off x="-1" y="-1"/>
            <a:ext cx="9144001" cy="5143501"/>
          </a:xfrm>
          <a:prstGeom prst="rect"/>
          <a:noFill/>
          <a:ln>
            <a:noFill/>
          </a:ln>
        </p:spPr>
      </p:pic>
      <p:pic>
        <p:nvPicPr>
          <p:cNvPr id="2097164" name="Google Shape;28;p217"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8643" name="Google Shape;29;p217"/>
          <p:cNvSpPr/>
          <p:nvPr/>
        </p:nvSpPr>
        <p:spPr>
          <a:xfrm>
            <a:off x="2240495" y="1407885"/>
            <a:ext cx="4811571" cy="76670"/>
          </a:xfrm>
          <a:prstGeom prst="rect"/>
          <a:solidFill>
            <a:srgbClr val="F0C8C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165" name="Google Shape;30;p217" descr="Shape  Description automatically generated with low confidence"/>
          <p:cNvPicPr preferRelativeResize="0">
            <a:picLocks/>
          </p:cNvPicPr>
          <p:nvPr/>
        </p:nvPicPr>
        <p:blipFill rotWithShape="1">
          <a:blip xmlns:r="http://schemas.openxmlformats.org/officeDocument/2006/relationships" r:embed="rId3"/>
          <a:srcRect/>
          <a:stretch>
            <a:fillRect/>
          </a:stretch>
        </p:blipFill>
        <p:spPr>
          <a:xfrm>
            <a:off x="2692835" y="1785257"/>
            <a:ext cx="1181100" cy="1181100"/>
          </a:xfrm>
          <a:prstGeom prst="rect"/>
          <a:noFill/>
          <a:ln>
            <a:noFill/>
          </a:ln>
        </p:spPr>
      </p:pic>
      <p:sp>
        <p:nvSpPr>
          <p:cNvPr id="1048644" name="Google Shape;31;p217"/>
          <p:cNvSpPr/>
          <p:nvPr/>
        </p:nvSpPr>
        <p:spPr>
          <a:xfrm>
            <a:off x="2233323" y="613458"/>
            <a:ext cx="4818743" cy="79442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645" name="Google Shape;32;p217"/>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800"/>
              <a:buFont typeface="Arial" panose="020B0604020202020204"/>
              <a:buNone/>
              <a:defRPr b="1" cap="none" sz="1800" i="1"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46" name="Google Shape;33;p217"/>
          <p:cNvSpPr txBox="1">
            <a:spLocks noGrp="1"/>
          </p:cNvSpPr>
          <p:nvPr>
            <p:ph type="body" idx="2"/>
          </p:nvPr>
        </p:nvSpPr>
        <p:spPr>
          <a:xfrm>
            <a:off x="4079630" y="1996884"/>
            <a:ext cx="2722324"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panose="020B0604020202020204"/>
              <a:buNone/>
              <a:defRPr b="1" cap="none" sz="1400" i="1" strike="noStrike" u="none">
                <a:solidFill>
                  <a:schemeClr val="lt2"/>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217" name="Shape 343"/>
        <p:cNvGrpSpPr/>
        <p:nvPr/>
      </p:nvGrpSpPr>
      <p:grpSpPr>
        <a:xfrm>
          <a:off x="0" y="0"/>
          <a:ext cx="0" cy="0"/>
          <a:chOff x="0" y="0"/>
          <a:chExt cx="0" cy="0"/>
        </a:xfrm>
      </p:grpSpPr>
      <p:pic>
        <p:nvPicPr>
          <p:cNvPr id="2097200" name="Google Shape;344;p25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218" name="Google Shape;345;p253"/>
          <p:cNvGrpSpPr/>
          <p:nvPr/>
        </p:nvGrpSpPr>
        <p:grpSpPr>
          <a:xfrm>
            <a:off x="0" y="2399230"/>
            <a:ext cx="9144001" cy="2349751"/>
            <a:chOff x="0" y="2182920"/>
            <a:chExt cx="9144001" cy="2349751"/>
          </a:xfrm>
        </p:grpSpPr>
        <p:sp>
          <p:nvSpPr>
            <p:cNvPr id="1048918" name="Google Shape;346;p253"/>
            <p:cNvSpPr/>
            <p:nvPr/>
          </p:nvSpPr>
          <p:spPr>
            <a:xfrm>
              <a:off x="0" y="2689734"/>
              <a:ext cx="9144001" cy="184293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19" name="Google Shape;347;p253"/>
            <p:cNvGrpSpPr/>
            <p:nvPr/>
          </p:nvGrpSpPr>
          <p:grpSpPr>
            <a:xfrm>
              <a:off x="1229347" y="2182920"/>
              <a:ext cx="6685306" cy="1002265"/>
              <a:chOff x="976268" y="2064936"/>
              <a:chExt cx="6685306" cy="1002265"/>
            </a:xfrm>
          </p:grpSpPr>
          <p:sp>
            <p:nvSpPr>
              <p:cNvPr id="1048919" name="Google Shape;348;p253"/>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920" name="Google Shape;349;p253"/>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921" name="Google Shape;350;p253"/>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8922" name="Google Shape;351;p25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23" name="Google Shape;352;p25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24" name="Google Shape;353;p25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25" name="Google Shape;354;p25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26" name="Google Shape;355;p253"/>
          <p:cNvSpPr>
            <a:spLocks noGrp="1"/>
          </p:cNvSpPr>
          <p:nvPr>
            <p:ph type="pic" idx="5"/>
          </p:nvPr>
        </p:nvSpPr>
        <p:spPr>
          <a:xfrm>
            <a:off x="1460973" y="2631002"/>
            <a:ext cx="539010" cy="538720"/>
          </a:xfrm>
          <a:prstGeom prst="rect"/>
          <a:noFill/>
          <a:ln>
            <a:noFill/>
          </a:ln>
        </p:spPr>
      </p:sp>
      <p:sp>
        <p:nvSpPr>
          <p:cNvPr id="1048927" name="Google Shape;356;p253"/>
          <p:cNvSpPr>
            <a:spLocks noGrp="1"/>
          </p:cNvSpPr>
          <p:nvPr>
            <p:ph type="pic" idx="6"/>
          </p:nvPr>
        </p:nvSpPr>
        <p:spPr>
          <a:xfrm>
            <a:off x="4302493" y="2631002"/>
            <a:ext cx="539010" cy="538720"/>
          </a:xfrm>
          <a:prstGeom prst="rect"/>
          <a:noFill/>
          <a:ln>
            <a:noFill/>
          </a:ln>
        </p:spPr>
      </p:sp>
      <p:sp>
        <p:nvSpPr>
          <p:cNvPr id="1048928" name="Google Shape;357;p253"/>
          <p:cNvSpPr>
            <a:spLocks noGrp="1"/>
          </p:cNvSpPr>
          <p:nvPr>
            <p:ph type="pic" idx="7"/>
          </p:nvPr>
        </p:nvSpPr>
        <p:spPr>
          <a:xfrm>
            <a:off x="7144013" y="2631002"/>
            <a:ext cx="539010" cy="538720"/>
          </a:xfrm>
          <a:prstGeom prst="rect"/>
          <a:noFill/>
          <a:ln>
            <a:noFill/>
          </a:ln>
        </p:spPr>
      </p:sp>
      <p:sp>
        <p:nvSpPr>
          <p:cNvPr id="1048929" name="Google Shape;358;p25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30" name="Google Shape;359;p25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354" name="Shape 360"/>
        <p:cNvGrpSpPr/>
        <p:nvPr/>
      </p:nvGrpSpPr>
      <p:grpSpPr>
        <a:xfrm>
          <a:off x="0" y="0"/>
          <a:ext cx="0" cy="0"/>
          <a:chOff x="0" y="0"/>
          <a:chExt cx="0" cy="0"/>
        </a:xfrm>
      </p:grpSpPr>
      <p:pic>
        <p:nvPicPr>
          <p:cNvPr id="2097257" name="Google Shape;361;p254"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355" name="Google Shape;362;p254"/>
          <p:cNvGrpSpPr/>
          <p:nvPr/>
        </p:nvGrpSpPr>
        <p:grpSpPr>
          <a:xfrm>
            <a:off x="0" y="2399230"/>
            <a:ext cx="9144001" cy="2349751"/>
            <a:chOff x="0" y="2182920"/>
            <a:chExt cx="9144001" cy="2349751"/>
          </a:xfrm>
        </p:grpSpPr>
        <p:sp>
          <p:nvSpPr>
            <p:cNvPr id="1049345" name="Google Shape;363;p254"/>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6" name="Google Shape;364;p254"/>
            <p:cNvGrpSpPr/>
            <p:nvPr/>
          </p:nvGrpSpPr>
          <p:grpSpPr>
            <a:xfrm>
              <a:off x="1229347" y="2182920"/>
              <a:ext cx="6685306" cy="1002265"/>
              <a:chOff x="976268" y="2064936"/>
              <a:chExt cx="6685306" cy="1002265"/>
            </a:xfrm>
          </p:grpSpPr>
          <p:sp>
            <p:nvSpPr>
              <p:cNvPr id="1049346" name="Google Shape;365;p254"/>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347" name="Google Shape;366;p254"/>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348" name="Google Shape;367;p254"/>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9349" name="Google Shape;368;p254"/>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50" name="Google Shape;369;p254"/>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51" name="Google Shape;370;p254"/>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52" name="Google Shape;371;p254"/>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53" name="Google Shape;372;p254"/>
          <p:cNvSpPr>
            <a:spLocks noGrp="1"/>
          </p:cNvSpPr>
          <p:nvPr>
            <p:ph type="pic" idx="5"/>
          </p:nvPr>
        </p:nvSpPr>
        <p:spPr>
          <a:xfrm>
            <a:off x="1460973" y="2631002"/>
            <a:ext cx="539010" cy="538720"/>
          </a:xfrm>
          <a:prstGeom prst="rect"/>
          <a:noFill/>
          <a:ln>
            <a:noFill/>
          </a:ln>
        </p:spPr>
      </p:sp>
      <p:sp>
        <p:nvSpPr>
          <p:cNvPr id="1049354" name="Google Shape;373;p254"/>
          <p:cNvSpPr>
            <a:spLocks noGrp="1"/>
          </p:cNvSpPr>
          <p:nvPr>
            <p:ph type="pic" idx="6"/>
          </p:nvPr>
        </p:nvSpPr>
        <p:spPr>
          <a:xfrm>
            <a:off x="4302493" y="2631002"/>
            <a:ext cx="539010" cy="538720"/>
          </a:xfrm>
          <a:prstGeom prst="rect"/>
          <a:noFill/>
          <a:ln>
            <a:noFill/>
          </a:ln>
        </p:spPr>
      </p:sp>
      <p:sp>
        <p:nvSpPr>
          <p:cNvPr id="1049355" name="Google Shape;374;p254"/>
          <p:cNvSpPr>
            <a:spLocks noGrp="1"/>
          </p:cNvSpPr>
          <p:nvPr>
            <p:ph type="pic" idx="7"/>
          </p:nvPr>
        </p:nvSpPr>
        <p:spPr>
          <a:xfrm>
            <a:off x="7144013" y="2631002"/>
            <a:ext cx="539010" cy="538720"/>
          </a:xfrm>
          <a:prstGeom prst="rect"/>
          <a:noFill/>
          <a:ln>
            <a:noFill/>
          </a:ln>
        </p:spPr>
      </p:sp>
      <p:sp>
        <p:nvSpPr>
          <p:cNvPr id="1049356" name="Google Shape;375;p25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57" name="Google Shape;376;p25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93" name="Shape 377"/>
        <p:cNvGrpSpPr/>
        <p:nvPr/>
      </p:nvGrpSpPr>
      <p:grpSpPr>
        <a:xfrm>
          <a:off x="0" y="0"/>
          <a:ext cx="0" cy="0"/>
          <a:chOff x="0" y="0"/>
          <a:chExt cx="0" cy="0"/>
        </a:xfrm>
      </p:grpSpPr>
      <p:pic>
        <p:nvPicPr>
          <p:cNvPr id="2097190" name="Google Shape;378;p255"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796" name="Google Shape;379;p255"/>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44" name="Google Shape;380;p255"/>
          <p:cNvCxnSpPr>
            <a:cxnSpLocks/>
          </p:cNvCxnSpPr>
          <p:nvPr/>
        </p:nvCxnSpPr>
        <p:spPr>
          <a:xfrm>
            <a:off x="0" y="2098885"/>
            <a:ext cx="9144000" cy="0"/>
          </a:xfrm>
          <a:prstGeom prst="straightConnector1"/>
          <a:noFill/>
          <a:ln w="28575" cap="flat" cmpd="sng">
            <a:solidFill>
              <a:srgbClr val="8AC8EE"/>
            </a:solidFill>
            <a:prstDash val="solid"/>
            <a:round/>
            <a:headEnd type="none" w="sm" len="sm"/>
            <a:tailEnd type="none" w="sm" len="sm"/>
          </a:ln>
        </p:spPr>
      </p:cxnSp>
      <p:sp>
        <p:nvSpPr>
          <p:cNvPr id="1048797"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798" name="Google Shape;382;p255"/>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99"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00" name="Google Shape;384;p255"/>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01"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02" name="Google Shape;386;p255"/>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03" name="Google Shape;387;p255"/>
          <p:cNvSpPr>
            <a:spLocks noGrp="1"/>
          </p:cNvSpPr>
          <p:nvPr>
            <p:ph type="pic" idx="4"/>
          </p:nvPr>
        </p:nvSpPr>
        <p:spPr>
          <a:xfrm>
            <a:off x="1324089" y="1830915"/>
            <a:ext cx="482600" cy="482600"/>
          </a:xfrm>
          <a:prstGeom prst="rect"/>
          <a:noFill/>
          <a:ln>
            <a:noFill/>
          </a:ln>
        </p:spPr>
      </p:sp>
      <p:sp>
        <p:nvSpPr>
          <p:cNvPr id="1048804" name="Google Shape;388;p255"/>
          <p:cNvSpPr>
            <a:spLocks noGrp="1"/>
          </p:cNvSpPr>
          <p:nvPr>
            <p:ph type="pic" idx="5"/>
          </p:nvPr>
        </p:nvSpPr>
        <p:spPr>
          <a:xfrm>
            <a:off x="4330701" y="1830915"/>
            <a:ext cx="482600" cy="482600"/>
          </a:xfrm>
          <a:prstGeom prst="rect"/>
          <a:noFill/>
          <a:ln>
            <a:noFill/>
          </a:ln>
        </p:spPr>
      </p:sp>
      <p:sp>
        <p:nvSpPr>
          <p:cNvPr id="1048805" name="Google Shape;389;p255"/>
          <p:cNvSpPr>
            <a:spLocks noGrp="1"/>
          </p:cNvSpPr>
          <p:nvPr>
            <p:ph type="pic" idx="6"/>
          </p:nvPr>
        </p:nvSpPr>
        <p:spPr>
          <a:xfrm>
            <a:off x="7337312" y="1830915"/>
            <a:ext cx="482600" cy="482600"/>
          </a:xfrm>
          <a:prstGeom prst="rect"/>
          <a:noFill/>
          <a:ln>
            <a:noFill/>
          </a:ln>
        </p:spPr>
      </p:sp>
      <p:sp>
        <p:nvSpPr>
          <p:cNvPr id="1048806" name="Google Shape;390;p255"/>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07" name="Google Shape;391;p255"/>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08" name="Google Shape;392;p255"/>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09" name="Google Shape;393;p25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10" name="Google Shape;394;p25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287" name="Shape 395"/>
        <p:cNvGrpSpPr/>
        <p:nvPr/>
      </p:nvGrpSpPr>
      <p:grpSpPr>
        <a:xfrm>
          <a:off x="0" y="0"/>
          <a:ext cx="0" cy="0"/>
          <a:chOff x="0" y="0"/>
          <a:chExt cx="0" cy="0"/>
        </a:xfrm>
      </p:grpSpPr>
      <p:pic>
        <p:nvPicPr>
          <p:cNvPr id="2097231" name="Google Shape;396;p25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139" name="Google Shape;397;p256"/>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88" name="Google Shape;398;p256"/>
          <p:cNvCxnSpPr>
            <a:cxnSpLocks/>
          </p:cNvCxnSpPr>
          <p:nvPr/>
        </p:nvCxnSpPr>
        <p:spPr>
          <a:xfrm>
            <a:off x="0" y="2098885"/>
            <a:ext cx="9144000" cy="0"/>
          </a:xfrm>
          <a:prstGeom prst="straightConnector1"/>
          <a:noFill/>
          <a:ln w="28575" cap="flat" cmpd="sng">
            <a:solidFill>
              <a:schemeClr val="lt2"/>
            </a:solidFill>
            <a:prstDash val="solid"/>
            <a:round/>
            <a:headEnd type="none" w="sm" len="sm"/>
            <a:tailEnd type="none" w="sm" len="sm"/>
          </a:ln>
        </p:spPr>
      </p:cxnSp>
      <p:sp>
        <p:nvSpPr>
          <p:cNvPr id="1049140"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41" name="Google Shape;400;p256"/>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42"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43" name="Google Shape;402;p256"/>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44"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45" name="Google Shape;404;p256"/>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46" name="Google Shape;405;p256"/>
          <p:cNvSpPr>
            <a:spLocks noGrp="1"/>
          </p:cNvSpPr>
          <p:nvPr>
            <p:ph type="pic" idx="4"/>
          </p:nvPr>
        </p:nvSpPr>
        <p:spPr>
          <a:xfrm>
            <a:off x="1324089" y="1830915"/>
            <a:ext cx="482600" cy="482600"/>
          </a:xfrm>
          <a:prstGeom prst="rect"/>
          <a:noFill/>
          <a:ln>
            <a:noFill/>
          </a:ln>
        </p:spPr>
      </p:sp>
      <p:sp>
        <p:nvSpPr>
          <p:cNvPr id="1049147" name="Google Shape;406;p256"/>
          <p:cNvSpPr>
            <a:spLocks noGrp="1"/>
          </p:cNvSpPr>
          <p:nvPr>
            <p:ph type="pic" idx="5"/>
          </p:nvPr>
        </p:nvSpPr>
        <p:spPr>
          <a:xfrm>
            <a:off x="4330701" y="1830915"/>
            <a:ext cx="482600" cy="482600"/>
          </a:xfrm>
          <a:prstGeom prst="rect"/>
          <a:noFill/>
          <a:ln>
            <a:noFill/>
          </a:ln>
        </p:spPr>
      </p:sp>
      <p:sp>
        <p:nvSpPr>
          <p:cNvPr id="1049148" name="Google Shape;407;p256"/>
          <p:cNvSpPr>
            <a:spLocks noGrp="1"/>
          </p:cNvSpPr>
          <p:nvPr>
            <p:ph type="pic" idx="6"/>
          </p:nvPr>
        </p:nvSpPr>
        <p:spPr>
          <a:xfrm>
            <a:off x="7337312" y="1830915"/>
            <a:ext cx="482600" cy="482600"/>
          </a:xfrm>
          <a:prstGeom prst="rect"/>
          <a:noFill/>
          <a:ln>
            <a:noFill/>
          </a:ln>
        </p:spPr>
      </p:sp>
      <p:sp>
        <p:nvSpPr>
          <p:cNvPr id="1049149" name="Google Shape;408;p256"/>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50" name="Google Shape;409;p256"/>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51" name="Google Shape;410;p256"/>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52" name="Google Shape;411;p25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53" name="Google Shape;412;p25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491" name="Shape 413"/>
        <p:cNvGrpSpPr/>
        <p:nvPr/>
      </p:nvGrpSpPr>
      <p:grpSpPr>
        <a:xfrm>
          <a:off x="0" y="0"/>
          <a:ext cx="0" cy="0"/>
          <a:chOff x="0" y="0"/>
          <a:chExt cx="0" cy="0"/>
        </a:xfrm>
      </p:grpSpPr>
      <p:pic>
        <p:nvPicPr>
          <p:cNvPr id="2097310" name="Google Shape;414;p25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776"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492" name="Google Shape;416;p257"/>
          <p:cNvGrpSpPr/>
          <p:nvPr/>
        </p:nvGrpSpPr>
        <p:grpSpPr>
          <a:xfrm>
            <a:off x="865742" y="1720353"/>
            <a:ext cx="7412516" cy="894818"/>
            <a:chOff x="865742" y="1720353"/>
            <a:chExt cx="7412516" cy="894818"/>
          </a:xfrm>
        </p:grpSpPr>
        <p:grpSp>
          <p:nvGrpSpPr>
            <p:cNvPr id="493" name="Google Shape;417;p257"/>
            <p:cNvGrpSpPr/>
            <p:nvPr/>
          </p:nvGrpSpPr>
          <p:grpSpPr>
            <a:xfrm>
              <a:off x="3119411" y="1720353"/>
              <a:ext cx="651510" cy="894818"/>
              <a:chOff x="2980317" y="2014294"/>
              <a:chExt cx="651510" cy="894818"/>
            </a:xfrm>
          </p:grpSpPr>
          <p:cxnSp>
            <p:nvCxnSpPr>
              <p:cNvPr id="3145873" name="Google Shape;418;p257"/>
              <p:cNvCxnSpPr>
                <a:cxnSpLocks/>
                <a:endCxn id="1049778" idx="4"/>
              </p:cNvCxnSpPr>
              <p:nvPr/>
            </p:nvCxnSpPr>
            <p:spPr>
              <a:xfrm rot="10800000">
                <a:off x="3306072" y="2595012"/>
                <a:ext cx="0" cy="314100"/>
              </a:xfrm>
              <a:prstGeom prst="straightConnector1"/>
              <a:noFill/>
              <a:ln w="9525" cap="flat" cmpd="sng">
                <a:solidFill>
                  <a:srgbClr val="BFBFBF"/>
                </a:solidFill>
                <a:prstDash val="solid"/>
                <a:round/>
                <a:headEnd type="none" w="sm" len="sm"/>
                <a:tailEnd type="none" w="sm" len="sm"/>
              </a:ln>
            </p:spPr>
          </p:cxnSp>
          <p:sp>
            <p:nvSpPr>
              <p:cNvPr id="1049777" name="Google Shape;420;p257"/>
              <p:cNvSpPr/>
              <p:nvPr/>
            </p:nvSpPr>
            <p:spPr>
              <a:xfrm>
                <a:off x="2980317"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78" name="Google Shape;419;p257"/>
              <p:cNvSpPr/>
              <p:nvPr/>
            </p:nvSpPr>
            <p:spPr>
              <a:xfrm>
                <a:off x="3051109"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2</a:t>
                </a:r>
              </a:p>
            </p:txBody>
          </p:sp>
        </p:grpSp>
        <p:grpSp>
          <p:nvGrpSpPr>
            <p:cNvPr id="494" name="Google Shape;421;p257"/>
            <p:cNvGrpSpPr/>
            <p:nvPr/>
          </p:nvGrpSpPr>
          <p:grpSpPr>
            <a:xfrm>
              <a:off x="5373080" y="1720353"/>
              <a:ext cx="651510" cy="894818"/>
              <a:chOff x="5071929" y="2014294"/>
              <a:chExt cx="651510" cy="894818"/>
            </a:xfrm>
          </p:grpSpPr>
          <p:cxnSp>
            <p:nvCxnSpPr>
              <p:cNvPr id="3145874" name="Google Shape;422;p257"/>
              <p:cNvCxnSpPr>
                <a:cxnSpLocks/>
                <a:endCxn id="1049780" idx="4"/>
              </p:cNvCxnSpPr>
              <p:nvPr/>
            </p:nvCxnSpPr>
            <p:spPr>
              <a:xfrm rot="10800000">
                <a:off x="5397684" y="2595012"/>
                <a:ext cx="0" cy="314100"/>
              </a:xfrm>
              <a:prstGeom prst="straightConnector1"/>
              <a:noFill/>
              <a:ln w="9525" cap="flat" cmpd="sng">
                <a:solidFill>
                  <a:srgbClr val="BFBFBF"/>
                </a:solidFill>
                <a:prstDash val="solid"/>
                <a:round/>
                <a:headEnd type="none" w="sm" len="sm"/>
                <a:tailEnd type="none" w="sm" len="sm"/>
              </a:ln>
            </p:spPr>
          </p:cxnSp>
          <p:sp>
            <p:nvSpPr>
              <p:cNvPr id="1049779" name="Google Shape;424;p257"/>
              <p:cNvSpPr/>
              <p:nvPr/>
            </p:nvSpPr>
            <p:spPr>
              <a:xfrm>
                <a:off x="5071929"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80" name="Google Shape;423;p257"/>
              <p:cNvSpPr/>
              <p:nvPr/>
            </p:nvSpPr>
            <p:spPr>
              <a:xfrm>
                <a:off x="5142721"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3</a:t>
                </a:r>
              </a:p>
            </p:txBody>
          </p:sp>
        </p:grpSp>
        <p:grpSp>
          <p:nvGrpSpPr>
            <p:cNvPr id="495" name="Google Shape;425;p257"/>
            <p:cNvGrpSpPr/>
            <p:nvPr/>
          </p:nvGrpSpPr>
          <p:grpSpPr>
            <a:xfrm>
              <a:off x="7626748" y="1720353"/>
              <a:ext cx="651510" cy="894818"/>
              <a:chOff x="7469822" y="2014294"/>
              <a:chExt cx="651510" cy="894818"/>
            </a:xfrm>
          </p:grpSpPr>
          <p:cxnSp>
            <p:nvCxnSpPr>
              <p:cNvPr id="3145875" name="Google Shape;426;p257"/>
              <p:cNvCxnSpPr>
                <a:cxnSpLocks/>
                <a:endCxn id="1049782" idx="4"/>
              </p:cNvCxnSpPr>
              <p:nvPr/>
            </p:nvCxnSpPr>
            <p:spPr>
              <a:xfrm rot="10800000">
                <a:off x="7795577" y="2595012"/>
                <a:ext cx="0" cy="314100"/>
              </a:xfrm>
              <a:prstGeom prst="straightConnector1"/>
              <a:noFill/>
              <a:ln w="9525" cap="flat" cmpd="sng">
                <a:solidFill>
                  <a:srgbClr val="BFBFBF"/>
                </a:solidFill>
                <a:prstDash val="solid"/>
                <a:round/>
                <a:headEnd type="none" w="sm" len="sm"/>
                <a:tailEnd type="none" w="sm" len="sm"/>
              </a:ln>
            </p:spPr>
          </p:cxnSp>
          <p:sp>
            <p:nvSpPr>
              <p:cNvPr id="1049781" name="Google Shape;428;p257"/>
              <p:cNvSpPr/>
              <p:nvPr/>
            </p:nvSpPr>
            <p:spPr>
              <a:xfrm>
                <a:off x="7469822"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82" name="Google Shape;427;p257"/>
              <p:cNvSpPr/>
              <p:nvPr/>
            </p:nvSpPr>
            <p:spPr>
              <a:xfrm>
                <a:off x="7540614"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4</a:t>
                </a:r>
              </a:p>
            </p:txBody>
          </p:sp>
        </p:grpSp>
        <p:grpSp>
          <p:nvGrpSpPr>
            <p:cNvPr id="496" name="Google Shape;429;p257"/>
            <p:cNvGrpSpPr/>
            <p:nvPr/>
          </p:nvGrpSpPr>
          <p:grpSpPr>
            <a:xfrm>
              <a:off x="865742" y="1720353"/>
              <a:ext cx="651510" cy="894818"/>
              <a:chOff x="888704" y="2014294"/>
              <a:chExt cx="651510" cy="894818"/>
            </a:xfrm>
          </p:grpSpPr>
          <p:cxnSp>
            <p:nvCxnSpPr>
              <p:cNvPr id="3145876" name="Google Shape;430;p257"/>
              <p:cNvCxnSpPr>
                <a:cxnSpLocks/>
                <a:endCxn id="1049784" idx="4"/>
              </p:cNvCxnSpPr>
              <p:nvPr/>
            </p:nvCxnSpPr>
            <p:spPr>
              <a:xfrm rot="10800000">
                <a:off x="1214459" y="2595012"/>
                <a:ext cx="0" cy="314100"/>
              </a:xfrm>
              <a:prstGeom prst="straightConnector1"/>
              <a:noFill/>
              <a:ln w="9525" cap="flat" cmpd="sng">
                <a:solidFill>
                  <a:srgbClr val="BFBFBF"/>
                </a:solidFill>
                <a:prstDash val="solid"/>
                <a:round/>
                <a:headEnd type="none" w="sm" len="sm"/>
                <a:tailEnd type="none" w="sm" len="sm"/>
              </a:ln>
            </p:spPr>
          </p:cxnSp>
          <p:sp>
            <p:nvSpPr>
              <p:cNvPr id="1049783" name="Google Shape;432;p257"/>
              <p:cNvSpPr/>
              <p:nvPr/>
            </p:nvSpPr>
            <p:spPr>
              <a:xfrm>
                <a:off x="888704"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84" name="Google Shape;431;p257"/>
              <p:cNvSpPr/>
              <p:nvPr/>
            </p:nvSpPr>
            <p:spPr>
              <a:xfrm>
                <a:off x="959496"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1</a:t>
                </a:r>
              </a:p>
            </p:txBody>
          </p:sp>
        </p:grpSp>
      </p:grpSp>
      <p:sp>
        <p:nvSpPr>
          <p:cNvPr id="1049785" name="Google Shape;433;p257"/>
          <p:cNvSpPr txBox="1">
            <a:spLocks noGrp="1"/>
          </p:cNvSpPr>
          <p:nvPr>
            <p:ph type="body" idx="1"/>
          </p:nvPr>
        </p:nvSpPr>
        <p:spPr>
          <a:xfrm>
            <a:off x="2587791"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86" name="Google Shape;434;p257"/>
          <p:cNvSpPr txBox="1">
            <a:spLocks noGrp="1"/>
          </p:cNvSpPr>
          <p:nvPr>
            <p:ph type="body" idx="2"/>
          </p:nvPr>
        </p:nvSpPr>
        <p:spPr>
          <a:xfrm>
            <a:off x="334122"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87" name="Google Shape;435;p257"/>
          <p:cNvSpPr txBox="1">
            <a:spLocks noGrp="1"/>
          </p:cNvSpPr>
          <p:nvPr>
            <p:ph type="body" idx="3"/>
          </p:nvPr>
        </p:nvSpPr>
        <p:spPr>
          <a:xfrm>
            <a:off x="4841460"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88" name="Google Shape;436;p257"/>
          <p:cNvSpPr txBox="1">
            <a:spLocks noGrp="1"/>
          </p:cNvSpPr>
          <p:nvPr>
            <p:ph type="body" idx="4"/>
          </p:nvPr>
        </p:nvSpPr>
        <p:spPr>
          <a:xfrm>
            <a:off x="7095128"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89" name="Google Shape;437;p257"/>
          <p:cNvSpPr txBox="1">
            <a:spLocks noGrp="1"/>
          </p:cNvSpPr>
          <p:nvPr>
            <p:ph type="body" idx="5"/>
          </p:nvPr>
        </p:nvSpPr>
        <p:spPr>
          <a:xfrm>
            <a:off x="2587791"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90" name="Google Shape;438;p257"/>
          <p:cNvSpPr txBox="1">
            <a:spLocks noGrp="1"/>
          </p:cNvSpPr>
          <p:nvPr>
            <p:ph type="body" idx="6"/>
          </p:nvPr>
        </p:nvSpPr>
        <p:spPr>
          <a:xfrm>
            <a:off x="334122"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91" name="Google Shape;439;p257"/>
          <p:cNvSpPr txBox="1">
            <a:spLocks noGrp="1"/>
          </p:cNvSpPr>
          <p:nvPr>
            <p:ph type="body" idx="7"/>
          </p:nvPr>
        </p:nvSpPr>
        <p:spPr>
          <a:xfrm>
            <a:off x="4841460"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92" name="Google Shape;440;p257"/>
          <p:cNvSpPr txBox="1">
            <a:spLocks noGrp="1"/>
          </p:cNvSpPr>
          <p:nvPr>
            <p:ph type="body" idx="8"/>
          </p:nvPr>
        </p:nvSpPr>
        <p:spPr>
          <a:xfrm>
            <a:off x="7095128"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93" name="Google Shape;441;p25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94" name="Google Shape;442;p25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239" name="Shape 443"/>
        <p:cNvGrpSpPr/>
        <p:nvPr/>
      </p:nvGrpSpPr>
      <p:grpSpPr>
        <a:xfrm>
          <a:off x="0" y="0"/>
          <a:ext cx="0" cy="0"/>
          <a:chOff x="0" y="0"/>
          <a:chExt cx="0" cy="0"/>
        </a:xfrm>
      </p:grpSpPr>
      <p:pic>
        <p:nvPicPr>
          <p:cNvPr id="2097219" name="Google Shape;444;p25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240" name="Google Shape;445;p258"/>
          <p:cNvGrpSpPr/>
          <p:nvPr/>
        </p:nvGrpSpPr>
        <p:grpSpPr>
          <a:xfrm>
            <a:off x="1114581" y="3141131"/>
            <a:ext cx="175260" cy="1120085"/>
            <a:chOff x="973176" y="3197693"/>
            <a:chExt cx="175260" cy="1120085"/>
          </a:xfrm>
        </p:grpSpPr>
        <p:sp>
          <p:nvSpPr>
            <p:cNvPr id="1049030" name="Google Shape;446;p258"/>
            <p:cNvSpPr/>
            <p:nvPr/>
          </p:nvSpPr>
          <p:spPr>
            <a:xfrm>
              <a:off x="973176" y="3197693"/>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65" name="Google Shape;447;p258"/>
            <p:cNvCxnSpPr>
              <a:cxnSpLocks/>
            </p:cNvCxnSpPr>
            <p:nvPr/>
          </p:nvCxnSpPr>
          <p:spPr>
            <a:xfrm>
              <a:off x="1060806" y="3403616"/>
              <a:ext cx="0" cy="914162"/>
            </a:xfrm>
            <a:prstGeom prst="straightConnector1"/>
            <a:noFill/>
            <a:ln w="12700" cap="flat" cmpd="sng">
              <a:solidFill>
                <a:schemeClr val="lt2"/>
              </a:solidFill>
              <a:prstDash val="solid"/>
              <a:round/>
              <a:headEnd type="none" w="sm" len="sm"/>
              <a:tailEnd type="none" w="sm" len="sm"/>
            </a:ln>
          </p:spPr>
        </p:cxnSp>
      </p:grpSp>
      <p:grpSp>
        <p:nvGrpSpPr>
          <p:cNvPr id="241" name="Google Shape;448;p258"/>
          <p:cNvGrpSpPr/>
          <p:nvPr/>
        </p:nvGrpSpPr>
        <p:grpSpPr>
          <a:xfrm>
            <a:off x="5033439" y="1436374"/>
            <a:ext cx="175260" cy="1120085"/>
            <a:chOff x="4892034" y="1492936"/>
            <a:chExt cx="175260" cy="1120085"/>
          </a:xfrm>
        </p:grpSpPr>
        <p:sp>
          <p:nvSpPr>
            <p:cNvPr id="1049031" name="Google Shape;449;p258"/>
            <p:cNvSpPr/>
            <p:nvPr/>
          </p:nvSpPr>
          <p:spPr>
            <a:xfrm>
              <a:off x="4892034" y="1492936"/>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66" name="Google Shape;450;p258"/>
            <p:cNvCxnSpPr>
              <a:cxnSpLocks/>
            </p:cNvCxnSpPr>
            <p:nvPr/>
          </p:nvCxnSpPr>
          <p:spPr>
            <a:xfrm>
              <a:off x="4979664" y="1698859"/>
              <a:ext cx="0" cy="914162"/>
            </a:xfrm>
            <a:prstGeom prst="straightConnector1"/>
            <a:noFill/>
            <a:ln w="12700" cap="flat" cmpd="sng">
              <a:solidFill>
                <a:schemeClr val="lt2"/>
              </a:solidFill>
              <a:prstDash val="solid"/>
              <a:round/>
              <a:headEnd type="none" w="sm" len="sm"/>
              <a:tailEnd type="none" w="sm" len="sm"/>
            </a:ln>
          </p:spPr>
        </p:cxnSp>
      </p:grpSp>
      <p:grpSp>
        <p:nvGrpSpPr>
          <p:cNvPr id="242" name="Google Shape;451;p258"/>
          <p:cNvGrpSpPr/>
          <p:nvPr/>
        </p:nvGrpSpPr>
        <p:grpSpPr>
          <a:xfrm>
            <a:off x="1114581" y="1436374"/>
            <a:ext cx="175260" cy="1120085"/>
            <a:chOff x="973176" y="1492936"/>
            <a:chExt cx="175260" cy="1120085"/>
          </a:xfrm>
        </p:grpSpPr>
        <p:cxnSp>
          <p:nvCxnSpPr>
            <p:cNvPr id="3145767" name="Google Shape;452;p258"/>
            <p:cNvCxnSpPr>
              <a:cxnSpLocks/>
            </p:cNvCxnSpPr>
            <p:nvPr/>
          </p:nvCxnSpPr>
          <p:spPr>
            <a:xfrm>
              <a:off x="1060806" y="1698859"/>
              <a:ext cx="0" cy="914162"/>
            </a:xfrm>
            <a:prstGeom prst="straightConnector1"/>
            <a:noFill/>
            <a:ln w="12700" cap="flat" cmpd="sng">
              <a:solidFill>
                <a:schemeClr val="accent1"/>
              </a:solidFill>
              <a:prstDash val="solid"/>
              <a:round/>
              <a:headEnd type="none" w="sm" len="sm"/>
              <a:tailEnd type="none" w="sm" len="sm"/>
            </a:ln>
          </p:spPr>
        </p:cxnSp>
        <p:sp>
          <p:nvSpPr>
            <p:cNvPr id="1049032" name="Google Shape;453;p258"/>
            <p:cNvSpPr/>
            <p:nvPr/>
          </p:nvSpPr>
          <p:spPr>
            <a:xfrm>
              <a:off x="973176" y="1492936"/>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243" name="Google Shape;454;p258"/>
          <p:cNvGrpSpPr/>
          <p:nvPr/>
        </p:nvGrpSpPr>
        <p:grpSpPr>
          <a:xfrm>
            <a:off x="5033439" y="3141131"/>
            <a:ext cx="175260" cy="1120085"/>
            <a:chOff x="4892034" y="3197693"/>
            <a:chExt cx="175260" cy="1120085"/>
          </a:xfrm>
        </p:grpSpPr>
        <p:cxnSp>
          <p:nvCxnSpPr>
            <p:cNvPr id="3145768" name="Google Shape;455;p258"/>
            <p:cNvCxnSpPr>
              <a:cxnSpLocks/>
            </p:cNvCxnSpPr>
            <p:nvPr/>
          </p:nvCxnSpPr>
          <p:spPr>
            <a:xfrm>
              <a:off x="4979664" y="3403616"/>
              <a:ext cx="0" cy="914162"/>
            </a:xfrm>
            <a:prstGeom prst="straightConnector1"/>
            <a:noFill/>
            <a:ln w="12700" cap="flat" cmpd="sng">
              <a:solidFill>
                <a:schemeClr val="accent1"/>
              </a:solidFill>
              <a:prstDash val="solid"/>
              <a:round/>
              <a:headEnd type="none" w="sm" len="sm"/>
              <a:tailEnd type="none" w="sm" len="sm"/>
            </a:ln>
          </p:spPr>
        </p:cxnSp>
        <p:sp>
          <p:nvSpPr>
            <p:cNvPr id="1049033" name="Google Shape;456;p258"/>
            <p:cNvSpPr/>
            <p:nvPr/>
          </p:nvSpPr>
          <p:spPr>
            <a:xfrm>
              <a:off x="4892034" y="3197693"/>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1049034" name="Google Shape;457;p258"/>
          <p:cNvSpPr txBox="1">
            <a:spLocks noGrp="1"/>
          </p:cNvSpPr>
          <p:nvPr>
            <p:ph type="body" idx="1"/>
          </p:nvPr>
        </p:nvSpPr>
        <p:spPr>
          <a:xfrm>
            <a:off x="1334722"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5" name="Google Shape;458;p258"/>
          <p:cNvSpPr txBox="1">
            <a:spLocks noGrp="1"/>
          </p:cNvSpPr>
          <p:nvPr>
            <p:ph type="body" idx="2"/>
          </p:nvPr>
        </p:nvSpPr>
        <p:spPr>
          <a:xfrm>
            <a:off x="5253579"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6" name="Google Shape;459;p258"/>
          <p:cNvSpPr txBox="1">
            <a:spLocks noGrp="1"/>
          </p:cNvSpPr>
          <p:nvPr>
            <p:ph type="body" idx="3"/>
          </p:nvPr>
        </p:nvSpPr>
        <p:spPr>
          <a:xfrm>
            <a:off x="1334722"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7" name="Google Shape;460;p258"/>
          <p:cNvSpPr txBox="1">
            <a:spLocks noGrp="1"/>
          </p:cNvSpPr>
          <p:nvPr>
            <p:ph type="body" idx="4"/>
          </p:nvPr>
        </p:nvSpPr>
        <p:spPr>
          <a:xfrm>
            <a:off x="5253579"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8" name="Google Shape;461;p258"/>
          <p:cNvSpPr txBox="1">
            <a:spLocks noGrp="1"/>
          </p:cNvSpPr>
          <p:nvPr>
            <p:ph type="body" idx="5"/>
          </p:nvPr>
        </p:nvSpPr>
        <p:spPr>
          <a:xfrm>
            <a:off x="1334722" y="1886477"/>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9" name="Google Shape;462;p258"/>
          <p:cNvSpPr txBox="1">
            <a:spLocks noGrp="1"/>
          </p:cNvSpPr>
          <p:nvPr>
            <p:ph type="body" idx="6"/>
          </p:nvPr>
        </p:nvSpPr>
        <p:spPr>
          <a:xfrm>
            <a:off x="5253579" y="188647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40" name="Google Shape;463;p258"/>
          <p:cNvSpPr txBox="1">
            <a:spLocks noGrp="1"/>
          </p:cNvSpPr>
          <p:nvPr>
            <p:ph type="body" idx="7"/>
          </p:nvPr>
        </p:nvSpPr>
        <p:spPr>
          <a:xfrm>
            <a:off x="1334722"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41" name="Google Shape;464;p258"/>
          <p:cNvSpPr txBox="1">
            <a:spLocks noGrp="1"/>
          </p:cNvSpPr>
          <p:nvPr>
            <p:ph type="body" idx="8"/>
          </p:nvPr>
        </p:nvSpPr>
        <p:spPr>
          <a:xfrm>
            <a:off x="5253579"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42" name="Google Shape;465;p25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43" name="Google Shape;466;p25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451" name="Shape 467"/>
        <p:cNvGrpSpPr/>
        <p:nvPr/>
      </p:nvGrpSpPr>
      <p:grpSpPr>
        <a:xfrm>
          <a:off x="0" y="0"/>
          <a:ext cx="0" cy="0"/>
          <a:chOff x="0" y="0"/>
          <a:chExt cx="0" cy="0"/>
        </a:xfrm>
      </p:grpSpPr>
      <p:pic>
        <p:nvPicPr>
          <p:cNvPr id="2097303" name="Google Shape;468;p25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8000"/>
          </a:xfrm>
          <a:prstGeom prst="rect"/>
          <a:noFill/>
          <a:ln>
            <a:noFill/>
          </a:ln>
        </p:spPr>
      </p:pic>
      <p:grpSp>
        <p:nvGrpSpPr>
          <p:cNvPr id="452" name="Google Shape;469;p259"/>
          <p:cNvGrpSpPr/>
          <p:nvPr/>
        </p:nvGrpSpPr>
        <p:grpSpPr>
          <a:xfrm>
            <a:off x="270520" y="225967"/>
            <a:ext cx="175260" cy="2964623"/>
            <a:chOff x="270520" y="1140367"/>
            <a:chExt cx="175260" cy="2964623"/>
          </a:xfrm>
        </p:grpSpPr>
        <p:grpSp>
          <p:nvGrpSpPr>
            <p:cNvPr id="453" name="Google Shape;470;p259"/>
            <p:cNvGrpSpPr/>
            <p:nvPr/>
          </p:nvGrpSpPr>
          <p:grpSpPr>
            <a:xfrm>
              <a:off x="270520" y="2780648"/>
              <a:ext cx="175260" cy="1324342"/>
              <a:chOff x="129115" y="2837210"/>
              <a:chExt cx="175260" cy="1324342"/>
            </a:xfrm>
          </p:grpSpPr>
          <p:sp>
            <p:nvSpPr>
              <p:cNvPr id="1049665" name="Google Shape;471;p259"/>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853" name="Google Shape;472;p259"/>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454" name="Google Shape;473;p259"/>
            <p:cNvGrpSpPr/>
            <p:nvPr/>
          </p:nvGrpSpPr>
          <p:grpSpPr>
            <a:xfrm>
              <a:off x="270520" y="1140367"/>
              <a:ext cx="175260" cy="1310953"/>
              <a:chOff x="129115" y="1196929"/>
              <a:chExt cx="175260" cy="1310953"/>
            </a:xfrm>
          </p:grpSpPr>
          <p:cxnSp>
            <p:nvCxnSpPr>
              <p:cNvPr id="3145854" name="Google Shape;474;p259"/>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666" name="Google Shape;475;p259"/>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1049667" name="Google Shape;476;p259"/>
          <p:cNvSpPr txBox="1"/>
          <p:nvPr/>
        </p:nvSpPr>
        <p:spPr>
          <a:xfrm>
            <a:off x="445780" y="1901300"/>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lt2"/>
                </a:solidFill>
                <a:latin typeface="Public Sans"/>
                <a:ea typeface="Public Sans"/>
                <a:cs typeface="Public Sans"/>
                <a:sym typeface="Public Sans"/>
              </a:rPr>
              <a:t>Task -5</a:t>
            </a:r>
          </a:p>
        </p:txBody>
      </p:sp>
      <p:sp>
        <p:nvSpPr>
          <p:cNvPr id="1049668" name="Google Shape;477;p259"/>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dk2"/>
                </a:solidFill>
                <a:latin typeface="Public Sans"/>
                <a:ea typeface="Public Sans"/>
                <a:cs typeface="Public Sans"/>
                <a:sym typeface="Public Sans"/>
              </a:rPr>
              <a:t>Task -4</a:t>
            </a:r>
          </a:p>
        </p:txBody>
      </p:sp>
      <p:sp>
        <p:nvSpPr>
          <p:cNvPr id="1049669" name="Google Shape;478;p259"/>
          <p:cNvSpPr txBox="1"/>
          <p:nvPr/>
        </p:nvSpPr>
        <p:spPr>
          <a:xfrm>
            <a:off x="489450" y="1058210"/>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
        <p:nvSpPr>
          <p:cNvPr id="1049670" name="Google Shape;479;p259"/>
          <p:cNvSpPr txBox="1"/>
          <p:nvPr/>
        </p:nvSpPr>
        <p:spPr>
          <a:xfrm>
            <a:off x="489450" y="2722389"/>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268" name="Shape 480"/>
        <p:cNvGrpSpPr/>
        <p:nvPr/>
      </p:nvGrpSpPr>
      <p:grpSpPr>
        <a:xfrm>
          <a:off x="0" y="0"/>
          <a:ext cx="0" cy="0"/>
          <a:chOff x="0" y="0"/>
          <a:chExt cx="0" cy="0"/>
        </a:xfrm>
      </p:grpSpPr>
      <p:pic>
        <p:nvPicPr>
          <p:cNvPr id="2097224" name="Google Shape;481;p26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8000"/>
          </a:xfrm>
          <a:prstGeom prst="rect"/>
          <a:noFill/>
          <a:ln>
            <a:noFill/>
          </a:ln>
        </p:spPr>
      </p:pic>
      <p:grpSp>
        <p:nvGrpSpPr>
          <p:cNvPr id="269" name="Google Shape;482;p260"/>
          <p:cNvGrpSpPr/>
          <p:nvPr/>
        </p:nvGrpSpPr>
        <p:grpSpPr>
          <a:xfrm>
            <a:off x="270520" y="225967"/>
            <a:ext cx="175260" cy="2964623"/>
            <a:chOff x="270520" y="1140367"/>
            <a:chExt cx="175260" cy="2964623"/>
          </a:xfrm>
        </p:grpSpPr>
        <p:grpSp>
          <p:nvGrpSpPr>
            <p:cNvPr id="270" name="Google Shape;483;p260"/>
            <p:cNvGrpSpPr/>
            <p:nvPr/>
          </p:nvGrpSpPr>
          <p:grpSpPr>
            <a:xfrm>
              <a:off x="270520" y="2780648"/>
              <a:ext cx="175260" cy="1324342"/>
              <a:chOff x="129115" y="2837210"/>
              <a:chExt cx="175260" cy="1324342"/>
            </a:xfrm>
          </p:grpSpPr>
          <p:sp>
            <p:nvSpPr>
              <p:cNvPr id="1049099" name="Google Shape;484;p260"/>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78" name="Google Shape;485;p260"/>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271" name="Google Shape;486;p260"/>
            <p:cNvGrpSpPr/>
            <p:nvPr/>
          </p:nvGrpSpPr>
          <p:grpSpPr>
            <a:xfrm>
              <a:off x="270520" y="1140367"/>
              <a:ext cx="175260" cy="1310953"/>
              <a:chOff x="129115" y="1196929"/>
              <a:chExt cx="175260" cy="1310953"/>
            </a:xfrm>
          </p:grpSpPr>
          <p:cxnSp>
            <p:nvCxnSpPr>
              <p:cNvPr id="3145779" name="Google Shape;487;p260"/>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100" name="Google Shape;488;p260"/>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1049101" name="Google Shape;489;p260"/>
          <p:cNvSpPr txBox="1">
            <a:spLocks noGrp="1"/>
          </p:cNvSpPr>
          <p:nvPr>
            <p:ph type="body" idx="1"/>
          </p:nvPr>
        </p:nvSpPr>
        <p:spPr>
          <a:xfrm>
            <a:off x="446700" y="29829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02" name="Google Shape;490;p260"/>
          <p:cNvSpPr txBox="1">
            <a:spLocks noGrp="1"/>
          </p:cNvSpPr>
          <p:nvPr>
            <p:ph type="body" idx="2"/>
          </p:nvPr>
        </p:nvSpPr>
        <p:spPr>
          <a:xfrm>
            <a:off x="454281" y="1895111"/>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03" name="Google Shape;491;p260"/>
          <p:cNvSpPr txBox="1">
            <a:spLocks noGrp="1"/>
          </p:cNvSpPr>
          <p:nvPr>
            <p:ph type="body" idx="3"/>
          </p:nvPr>
        </p:nvSpPr>
        <p:spPr>
          <a:xfrm>
            <a:off x="446700" y="712431"/>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04" name="Google Shape;492;p260"/>
          <p:cNvSpPr txBox="1">
            <a:spLocks noGrp="1"/>
          </p:cNvSpPr>
          <p:nvPr>
            <p:ph type="body" idx="4"/>
          </p:nvPr>
        </p:nvSpPr>
        <p:spPr>
          <a:xfrm>
            <a:off x="454281" y="2309245"/>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371" name="Shape 493"/>
        <p:cNvGrpSpPr/>
        <p:nvPr/>
      </p:nvGrpSpPr>
      <p:grpSpPr>
        <a:xfrm>
          <a:off x="0" y="0"/>
          <a:ext cx="0" cy="0"/>
          <a:chOff x="0" y="0"/>
          <a:chExt cx="0" cy="0"/>
        </a:xfrm>
      </p:grpSpPr>
      <p:pic>
        <p:nvPicPr>
          <p:cNvPr id="2097271" name="Google Shape;494;p26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372" name="Google Shape;495;p261"/>
          <p:cNvGrpSpPr/>
          <p:nvPr/>
        </p:nvGrpSpPr>
        <p:grpSpPr>
          <a:xfrm>
            <a:off x="240067" y="2283802"/>
            <a:ext cx="8663867" cy="930794"/>
            <a:chOff x="198438" y="775483"/>
            <a:chExt cx="8634888" cy="927681"/>
          </a:xfrm>
        </p:grpSpPr>
        <p:pic>
          <p:nvPicPr>
            <p:cNvPr id="2097272" name="Google Shape;496;p261"/>
            <p:cNvPicPr preferRelativeResize="0">
              <a:picLocks/>
            </p:cNvPicPr>
            <p:nvPr/>
          </p:nvPicPr>
          <p:blipFill rotWithShape="1">
            <a:blip xmlns:r="http://schemas.openxmlformats.org/officeDocument/2006/relationships" r:embed="rId2"/>
            <a:srcRect/>
            <a:stretch>
              <a:fillRect/>
            </a:stretch>
          </p:blipFill>
          <p:spPr>
            <a:xfrm>
              <a:off x="198438" y="775483"/>
              <a:ext cx="8634888" cy="927681"/>
            </a:xfrm>
            <a:prstGeom prst="rect"/>
            <a:noFill/>
            <a:ln>
              <a:noFill/>
            </a:ln>
          </p:spPr>
        </p:pic>
        <p:sp>
          <p:nvSpPr>
            <p:cNvPr id="1049420" name="Google Shape;497;p261"/>
            <p:cNvSpPr txBox="1"/>
            <p:nvPr/>
          </p:nvSpPr>
          <p:spPr>
            <a:xfrm>
              <a:off x="1373561"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1300" i="0" lang="en-US" strike="noStrike" u="none">
                  <a:solidFill>
                    <a:schemeClr val="lt1"/>
                  </a:solidFill>
                  <a:latin typeface="Public Sans"/>
                  <a:ea typeface="Public Sans"/>
                  <a:cs typeface="Public Sans"/>
                  <a:sym typeface="Public Sans"/>
                </a:rPr>
                <a:t>1</a:t>
              </a:r>
              <a:endParaRPr b="0" cap="none" sz="1300" i="0" strike="noStrike"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9421" name="Google Shape;498;p261"/>
            <p:cNvSpPr txBox="1"/>
            <p:nvPr/>
          </p:nvSpPr>
          <p:spPr>
            <a:xfrm>
              <a:off x="331586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1300" i="0" lang="en-US" strike="noStrike" u="none">
                  <a:solidFill>
                    <a:schemeClr val="lt1"/>
                  </a:solidFill>
                  <a:latin typeface="Public Sans"/>
                  <a:ea typeface="Public Sans"/>
                  <a:cs typeface="Public Sans"/>
                  <a:sym typeface="Public Sans"/>
                </a:rPr>
                <a:t>2</a:t>
              </a:r>
              <a:endParaRPr b="0" cap="none" sz="1300" i="0" strike="noStrike"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9422" name="Google Shape;499;p261"/>
            <p:cNvSpPr txBox="1"/>
            <p:nvPr/>
          </p:nvSpPr>
          <p:spPr>
            <a:xfrm>
              <a:off x="522594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1300" i="0" lang="en-US" strike="noStrike" u="none">
                  <a:solidFill>
                    <a:schemeClr val="lt1"/>
                  </a:solidFill>
                  <a:latin typeface="Public Sans"/>
                  <a:ea typeface="Public Sans"/>
                  <a:cs typeface="Public Sans"/>
                  <a:sym typeface="Public Sans"/>
                </a:rPr>
                <a:t>3</a:t>
              </a:r>
              <a:endParaRPr b="0" cap="none" sz="1300" i="0" strike="noStrike"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9423" name="Google Shape;500;p261"/>
            <p:cNvSpPr txBox="1"/>
            <p:nvPr/>
          </p:nvSpPr>
          <p:spPr>
            <a:xfrm>
              <a:off x="7168257"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1300" i="0" lang="en-US" strike="noStrike" u="none">
                  <a:solidFill>
                    <a:schemeClr val="lt1"/>
                  </a:solidFill>
                  <a:latin typeface="Public Sans"/>
                  <a:ea typeface="Public Sans"/>
                  <a:cs typeface="Public Sans"/>
                  <a:sym typeface="Public Sans"/>
                </a:rPr>
                <a:t>4</a:t>
              </a:r>
              <a:endParaRPr b="0" cap="none" sz="1300" i="0" strike="noStrike" u="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049424" name="Google Shape;501;p261"/>
          <p:cNvSpPr txBox="1">
            <a:spLocks noGrp="1"/>
          </p:cNvSpPr>
          <p:nvPr>
            <p:ph type="body" idx="1"/>
          </p:nvPr>
        </p:nvSpPr>
        <p:spPr>
          <a:xfrm>
            <a:off x="590581"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25" name="Google Shape;502;p261"/>
          <p:cNvSpPr txBox="1">
            <a:spLocks noGrp="1"/>
          </p:cNvSpPr>
          <p:nvPr>
            <p:ph type="body" idx="2"/>
          </p:nvPr>
        </p:nvSpPr>
        <p:spPr>
          <a:xfrm>
            <a:off x="2539407"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26" name="Google Shape;503;p261"/>
          <p:cNvSpPr txBox="1">
            <a:spLocks noGrp="1"/>
          </p:cNvSpPr>
          <p:nvPr>
            <p:ph type="body" idx="3"/>
          </p:nvPr>
        </p:nvSpPr>
        <p:spPr>
          <a:xfrm>
            <a:off x="6404724"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27" name="Google Shape;504;p261"/>
          <p:cNvSpPr txBox="1">
            <a:spLocks noGrp="1"/>
          </p:cNvSpPr>
          <p:nvPr>
            <p:ph type="body" idx="4"/>
          </p:nvPr>
        </p:nvSpPr>
        <p:spPr>
          <a:xfrm>
            <a:off x="4455898"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28" name="Google Shape;505;p26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29" name="Google Shape;506;p26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213" name="Shape 507"/>
        <p:cNvGrpSpPr/>
        <p:nvPr/>
      </p:nvGrpSpPr>
      <p:grpSpPr>
        <a:xfrm>
          <a:off x="0" y="0"/>
          <a:ext cx="0" cy="0"/>
          <a:chOff x="0" y="0"/>
          <a:chExt cx="0" cy="0"/>
        </a:xfrm>
      </p:grpSpPr>
      <p:pic>
        <p:nvPicPr>
          <p:cNvPr id="2097198" name="Google Shape;508;p26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sp>
        <p:nvSpPr>
          <p:cNvPr id="1048892" name="Google Shape;509;p262"/>
          <p:cNvSpPr/>
          <p:nvPr/>
        </p:nvSpPr>
        <p:spPr>
          <a:xfrm>
            <a:off x="775398" y="1631221"/>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93" name="Google Shape;510;p262"/>
          <p:cNvSpPr/>
          <p:nvPr/>
        </p:nvSpPr>
        <p:spPr>
          <a:xfrm>
            <a:off x="777473" y="3291039"/>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94" name="Google Shape;511;p262"/>
          <p:cNvSpPr/>
          <p:nvPr/>
        </p:nvSpPr>
        <p:spPr>
          <a:xfrm>
            <a:off x="5148140" y="1631221"/>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95" name="Google Shape;512;p262"/>
          <p:cNvSpPr/>
          <p:nvPr/>
        </p:nvSpPr>
        <p:spPr>
          <a:xfrm>
            <a:off x="5150215" y="3291039"/>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96" name="Google Shape;513;p262"/>
          <p:cNvSpPr txBox="1">
            <a:spLocks noGrp="1"/>
          </p:cNvSpPr>
          <p:nvPr>
            <p:ph type="body" idx="1"/>
          </p:nvPr>
        </p:nvSpPr>
        <p:spPr>
          <a:xfrm>
            <a:off x="1877630"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97" name="Google Shape;514;p262"/>
          <p:cNvSpPr txBox="1">
            <a:spLocks noGrp="1"/>
          </p:cNvSpPr>
          <p:nvPr>
            <p:ph type="body" idx="2"/>
          </p:nvPr>
        </p:nvSpPr>
        <p:spPr>
          <a:xfrm>
            <a:off x="6243215"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98" name="Google Shape;515;p262"/>
          <p:cNvSpPr txBox="1">
            <a:spLocks noGrp="1"/>
          </p:cNvSpPr>
          <p:nvPr>
            <p:ph type="body" idx="3"/>
          </p:nvPr>
        </p:nvSpPr>
        <p:spPr>
          <a:xfrm>
            <a:off x="1877630"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99" name="Google Shape;516;p262"/>
          <p:cNvSpPr txBox="1">
            <a:spLocks noGrp="1"/>
          </p:cNvSpPr>
          <p:nvPr>
            <p:ph type="body" idx="4"/>
          </p:nvPr>
        </p:nvSpPr>
        <p:spPr>
          <a:xfrm>
            <a:off x="6243215"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00" name="Google Shape;517;p262"/>
          <p:cNvSpPr>
            <a:spLocks noGrp="1"/>
          </p:cNvSpPr>
          <p:nvPr>
            <p:ph type="pic" idx="5"/>
          </p:nvPr>
        </p:nvSpPr>
        <p:spPr>
          <a:xfrm>
            <a:off x="784630" y="1640956"/>
            <a:ext cx="931297" cy="930794"/>
          </a:xfrm>
          <a:prstGeom prst="rect"/>
          <a:noFill/>
          <a:ln>
            <a:noFill/>
          </a:ln>
        </p:spPr>
      </p:sp>
      <p:sp>
        <p:nvSpPr>
          <p:cNvPr id="1048901" name="Google Shape;518;p262"/>
          <p:cNvSpPr>
            <a:spLocks noGrp="1"/>
          </p:cNvSpPr>
          <p:nvPr>
            <p:ph type="pic" idx="6"/>
          </p:nvPr>
        </p:nvSpPr>
        <p:spPr>
          <a:xfrm>
            <a:off x="5150215" y="1640956"/>
            <a:ext cx="931297" cy="930794"/>
          </a:xfrm>
          <a:prstGeom prst="rect"/>
          <a:noFill/>
          <a:ln>
            <a:noFill/>
          </a:ln>
        </p:spPr>
      </p:sp>
      <p:sp>
        <p:nvSpPr>
          <p:cNvPr id="1048902" name="Google Shape;519;p262"/>
          <p:cNvSpPr>
            <a:spLocks noGrp="1"/>
          </p:cNvSpPr>
          <p:nvPr>
            <p:ph type="pic" idx="7"/>
          </p:nvPr>
        </p:nvSpPr>
        <p:spPr>
          <a:xfrm>
            <a:off x="784630" y="3302767"/>
            <a:ext cx="931297" cy="930794"/>
          </a:xfrm>
          <a:prstGeom prst="rect"/>
          <a:noFill/>
          <a:ln>
            <a:noFill/>
          </a:ln>
        </p:spPr>
      </p:sp>
      <p:sp>
        <p:nvSpPr>
          <p:cNvPr id="1048903" name="Google Shape;520;p262"/>
          <p:cNvSpPr>
            <a:spLocks noGrp="1"/>
          </p:cNvSpPr>
          <p:nvPr>
            <p:ph type="pic" idx="8"/>
          </p:nvPr>
        </p:nvSpPr>
        <p:spPr>
          <a:xfrm>
            <a:off x="5150215" y="3302767"/>
            <a:ext cx="931297" cy="930794"/>
          </a:xfrm>
          <a:prstGeom prst="rect"/>
          <a:noFill/>
          <a:ln>
            <a:noFill/>
          </a:ln>
        </p:spPr>
      </p:sp>
      <p:sp>
        <p:nvSpPr>
          <p:cNvPr id="1048904" name="Google Shape;521;p26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05" name="Google Shape;522;p26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63" name="Shape 34"/>
        <p:cNvGrpSpPr/>
        <p:nvPr/>
      </p:nvGrpSpPr>
      <p:grpSpPr>
        <a:xfrm>
          <a:off x="0" y="0"/>
          <a:ext cx="0" cy="0"/>
          <a:chOff x="0" y="0"/>
          <a:chExt cx="0" cy="0"/>
        </a:xfrm>
      </p:grpSpPr>
      <p:pic>
        <p:nvPicPr>
          <p:cNvPr id="2097166" name="Google Shape;35;p218" descr="Graphical user interface, application  Description automatically generated"/>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pic>
        <p:nvPicPr>
          <p:cNvPr id="2097167" name="Google Shape;36;p218"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4000" cy="5143500"/>
          </a:xfrm>
          <a:prstGeom prst="rect"/>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80" name="Shape 523"/>
        <p:cNvGrpSpPr/>
        <p:nvPr/>
      </p:nvGrpSpPr>
      <p:grpSpPr>
        <a:xfrm>
          <a:off x="0" y="0"/>
          <a:ext cx="0" cy="0"/>
          <a:chOff x="0" y="0"/>
          <a:chExt cx="0" cy="0"/>
        </a:xfrm>
      </p:grpSpPr>
      <p:pic>
        <p:nvPicPr>
          <p:cNvPr id="2097176" name="Google Shape;524;p26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181" name="Google Shape;525;p263"/>
          <p:cNvGrpSpPr/>
          <p:nvPr/>
        </p:nvGrpSpPr>
        <p:grpSpPr>
          <a:xfrm>
            <a:off x="0" y="2399230"/>
            <a:ext cx="9144001" cy="2349751"/>
            <a:chOff x="0" y="2182920"/>
            <a:chExt cx="9144001" cy="2349751"/>
          </a:xfrm>
        </p:grpSpPr>
        <p:sp>
          <p:nvSpPr>
            <p:cNvPr id="1048742" name="Google Shape;526;p263"/>
            <p:cNvSpPr/>
            <p:nvPr/>
          </p:nvSpPr>
          <p:spPr>
            <a:xfrm>
              <a:off x="0" y="2689734"/>
              <a:ext cx="9144001" cy="1842937"/>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82" name="Google Shape;527;p263"/>
            <p:cNvGrpSpPr/>
            <p:nvPr/>
          </p:nvGrpSpPr>
          <p:grpSpPr>
            <a:xfrm>
              <a:off x="1229347" y="2182920"/>
              <a:ext cx="6685306" cy="1002265"/>
              <a:chOff x="976268" y="2064936"/>
              <a:chExt cx="6685306" cy="1002265"/>
            </a:xfrm>
          </p:grpSpPr>
          <p:sp>
            <p:nvSpPr>
              <p:cNvPr id="1048743" name="Google Shape;528;p263"/>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744" name="Google Shape;529;p263"/>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745" name="Google Shape;530;p263"/>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8746" name="Google Shape;531;p26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47" name="Google Shape;532;p26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48" name="Google Shape;533;p26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49" name="Google Shape;534;p26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50" name="Google Shape;535;p263"/>
          <p:cNvSpPr>
            <a:spLocks noGrp="1"/>
          </p:cNvSpPr>
          <p:nvPr>
            <p:ph type="pic" idx="5"/>
          </p:nvPr>
        </p:nvSpPr>
        <p:spPr>
          <a:xfrm>
            <a:off x="1460973" y="2631002"/>
            <a:ext cx="539010" cy="538720"/>
          </a:xfrm>
          <a:prstGeom prst="rect"/>
          <a:noFill/>
          <a:ln>
            <a:noFill/>
          </a:ln>
        </p:spPr>
      </p:sp>
      <p:sp>
        <p:nvSpPr>
          <p:cNvPr id="1048751" name="Google Shape;536;p263"/>
          <p:cNvSpPr>
            <a:spLocks noGrp="1"/>
          </p:cNvSpPr>
          <p:nvPr>
            <p:ph type="pic" idx="6"/>
          </p:nvPr>
        </p:nvSpPr>
        <p:spPr>
          <a:xfrm>
            <a:off x="4302493" y="2631002"/>
            <a:ext cx="539010" cy="538720"/>
          </a:xfrm>
          <a:prstGeom prst="rect"/>
          <a:noFill/>
          <a:ln>
            <a:noFill/>
          </a:ln>
        </p:spPr>
      </p:sp>
      <p:sp>
        <p:nvSpPr>
          <p:cNvPr id="1048752" name="Google Shape;537;p263"/>
          <p:cNvSpPr>
            <a:spLocks noGrp="1"/>
          </p:cNvSpPr>
          <p:nvPr>
            <p:ph type="pic" idx="7"/>
          </p:nvPr>
        </p:nvSpPr>
        <p:spPr>
          <a:xfrm>
            <a:off x="7144013" y="2631002"/>
            <a:ext cx="539010" cy="538720"/>
          </a:xfrm>
          <a:prstGeom prst="rect"/>
          <a:noFill/>
          <a:ln>
            <a:noFill/>
          </a:ln>
        </p:spPr>
      </p:sp>
      <p:sp>
        <p:nvSpPr>
          <p:cNvPr id="1048753" name="Google Shape;538;p26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54" name="Google Shape;539;p26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365" name="Shape 540"/>
        <p:cNvGrpSpPr/>
        <p:nvPr/>
      </p:nvGrpSpPr>
      <p:grpSpPr>
        <a:xfrm>
          <a:off x="0" y="0"/>
          <a:ext cx="0" cy="0"/>
          <a:chOff x="0" y="0"/>
          <a:chExt cx="0" cy="0"/>
        </a:xfrm>
      </p:grpSpPr>
      <p:grpSp>
        <p:nvGrpSpPr>
          <p:cNvPr id="366" name="Google Shape;541;p264"/>
          <p:cNvGrpSpPr/>
          <p:nvPr/>
        </p:nvGrpSpPr>
        <p:grpSpPr>
          <a:xfrm>
            <a:off x="3138739" y="1728182"/>
            <a:ext cx="2866522" cy="2848912"/>
            <a:chOff x="-15798" y="0"/>
            <a:chExt cx="2571596" cy="2555798"/>
          </a:xfrm>
        </p:grpSpPr>
        <p:sp>
          <p:nvSpPr>
            <p:cNvPr id="1049377" name="Google Shape;542;p264"/>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dk1"/>
                </a:solidFill>
                <a:latin typeface="Public Sans"/>
                <a:ea typeface="Public Sans"/>
                <a:cs typeface="Public Sans"/>
                <a:sym typeface="Public Sans"/>
              </a:endParaRPr>
            </a:p>
          </p:txBody>
        </p:sp>
        <p:sp>
          <p:nvSpPr>
            <p:cNvPr id="1049378" name="Google Shape;543;p264"/>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sp>
          <p:nvSpPr>
            <p:cNvPr id="1049379" name="Google Shape;544;p264"/>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dk1"/>
                </a:solidFill>
                <a:latin typeface="Public Sans"/>
                <a:ea typeface="Public Sans"/>
                <a:cs typeface="Public Sans"/>
                <a:sym typeface="Public Sans"/>
              </a:endParaRPr>
            </a:p>
          </p:txBody>
        </p:sp>
        <p:sp>
          <p:nvSpPr>
            <p:cNvPr id="1049380" name="Google Shape;545;p264"/>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sp>
          <p:nvSpPr>
            <p:cNvPr id="1049381" name="Google Shape;546;p264"/>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grpSp>
      <p:sp>
        <p:nvSpPr>
          <p:cNvPr id="1049382" name="Google Shape;547;p264"/>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3" name="Google Shape;548;p264"/>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4" name="Google Shape;549;p264"/>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5" name="Google Shape;550;p264"/>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6" name="Google Shape;551;p264"/>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7" name="Google Shape;552;p264"/>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8" name="Google Shape;553;p264"/>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9" name="Google Shape;554;p264"/>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90" name="Google Shape;555;p264"/>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91" name="Google Shape;556;p264"/>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92" name="Google Shape;557;p264"/>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93" name="Google Shape;558;p264"/>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94" name="Google Shape;559;p264"/>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96" name="Shape 560"/>
        <p:cNvGrpSpPr/>
        <p:nvPr/>
      </p:nvGrpSpPr>
      <p:grpSpPr>
        <a:xfrm>
          <a:off x="0" y="0"/>
          <a:ext cx="0" cy="0"/>
          <a:chOff x="0" y="0"/>
          <a:chExt cx="0" cy="0"/>
        </a:xfrm>
      </p:grpSpPr>
      <p:grpSp>
        <p:nvGrpSpPr>
          <p:cNvPr id="197" name="Google Shape;561;p265"/>
          <p:cNvGrpSpPr/>
          <p:nvPr/>
        </p:nvGrpSpPr>
        <p:grpSpPr>
          <a:xfrm>
            <a:off x="3138739" y="1728182"/>
            <a:ext cx="2866522" cy="2848912"/>
            <a:chOff x="-15798" y="0"/>
            <a:chExt cx="2571596" cy="2555798"/>
          </a:xfrm>
        </p:grpSpPr>
        <p:sp>
          <p:nvSpPr>
            <p:cNvPr id="1048826" name="Google Shape;562;p26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dk1"/>
                </a:solidFill>
                <a:latin typeface="Public Sans"/>
                <a:ea typeface="Public Sans"/>
                <a:cs typeface="Public Sans"/>
                <a:sym typeface="Public Sans"/>
              </a:endParaRPr>
            </a:p>
          </p:txBody>
        </p:sp>
        <p:sp>
          <p:nvSpPr>
            <p:cNvPr id="1048827" name="Google Shape;563;p26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sp>
          <p:nvSpPr>
            <p:cNvPr id="1048828" name="Google Shape;564;p26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dk1"/>
                </a:solidFill>
                <a:latin typeface="Public Sans"/>
                <a:ea typeface="Public Sans"/>
                <a:cs typeface="Public Sans"/>
                <a:sym typeface="Public Sans"/>
              </a:endParaRPr>
            </a:p>
          </p:txBody>
        </p:sp>
        <p:sp>
          <p:nvSpPr>
            <p:cNvPr id="1048829" name="Google Shape;565;p26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sp>
          <p:nvSpPr>
            <p:cNvPr id="1048830" name="Google Shape;566;p26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grpSp>
      <p:sp>
        <p:nvSpPr>
          <p:cNvPr id="1048831" name="Google Shape;567;p265"/>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32" name="Google Shape;568;p265"/>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33" name="Google Shape;569;p265"/>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34" name="Google Shape;570;p265"/>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35" name="Google Shape;571;p265"/>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36" name="Google Shape;572;p265"/>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37" name="Google Shape;573;p265"/>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38" name="Google Shape;574;p265"/>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39" name="Google Shape;575;p265"/>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40" name="Google Shape;576;p265"/>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41" name="Google Shape;577;p265"/>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42" name="Google Shape;578;p265"/>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43" name="Google Shape;579;p265"/>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392" name="Shape 580"/>
        <p:cNvGrpSpPr/>
        <p:nvPr/>
      </p:nvGrpSpPr>
      <p:grpSpPr>
        <a:xfrm>
          <a:off x="0" y="0"/>
          <a:ext cx="0" cy="0"/>
          <a:chOff x="0" y="0"/>
          <a:chExt cx="0" cy="0"/>
        </a:xfrm>
      </p:grpSpPr>
      <p:pic>
        <p:nvPicPr>
          <p:cNvPr id="2097290" name="Google Shape;581;p26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393" name="Google Shape;582;p266"/>
          <p:cNvGrpSpPr/>
          <p:nvPr/>
        </p:nvGrpSpPr>
        <p:grpSpPr>
          <a:xfrm>
            <a:off x="2525214" y="825411"/>
            <a:ext cx="4093572" cy="4069088"/>
            <a:chOff x="2519466" y="821088"/>
            <a:chExt cx="4348428" cy="4322420"/>
          </a:xfrm>
        </p:grpSpPr>
        <p:sp>
          <p:nvSpPr>
            <p:cNvPr id="1049509" name="Google Shape;583;p266"/>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510" name="Google Shape;584;p266"/>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511" name="Google Shape;585;p266"/>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512" name="Google Shape;586;p266"/>
            <p:cNvSpPr/>
            <p:nvPr/>
          </p:nvSpPr>
          <p:spPr>
            <a:xfrm>
              <a:off x="4701894" y="1904474"/>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513" name="Google Shape;587;p266"/>
            <p:cNvSpPr/>
            <p:nvPr/>
          </p:nvSpPr>
          <p:spPr>
            <a:xfrm>
              <a:off x="2519466" y="1904508"/>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514" name="Google Shape;588;p266"/>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grpSp>
      <p:sp>
        <p:nvSpPr>
          <p:cNvPr id="1049515" name="Google Shape;589;p266"/>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16" name="Google Shape;590;p266"/>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17" name="Google Shape;591;p266"/>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18" name="Google Shape;592;p266"/>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19" name="Google Shape;593;p26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20" name="Google Shape;594;p26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266" name="Shape 595"/>
        <p:cNvGrpSpPr/>
        <p:nvPr/>
      </p:nvGrpSpPr>
      <p:grpSpPr>
        <a:xfrm>
          <a:off x="0" y="0"/>
          <a:ext cx="0" cy="0"/>
          <a:chOff x="0" y="0"/>
          <a:chExt cx="0" cy="0"/>
        </a:xfrm>
      </p:grpSpPr>
      <p:pic>
        <p:nvPicPr>
          <p:cNvPr id="2097223" name="Google Shape;596;p26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267" name="Google Shape;597;p267"/>
          <p:cNvGrpSpPr/>
          <p:nvPr/>
        </p:nvGrpSpPr>
        <p:grpSpPr>
          <a:xfrm>
            <a:off x="2525214" y="825411"/>
            <a:ext cx="4093572" cy="4069088"/>
            <a:chOff x="2519466" y="821088"/>
            <a:chExt cx="4348428" cy="4322420"/>
          </a:xfrm>
        </p:grpSpPr>
        <p:sp>
          <p:nvSpPr>
            <p:cNvPr id="1049087" name="Google Shape;598;p267"/>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088" name="Google Shape;599;p267"/>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089" name="Google Shape;600;p267"/>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090" name="Google Shape;601;p267"/>
            <p:cNvSpPr/>
            <p:nvPr/>
          </p:nvSpPr>
          <p:spPr>
            <a:xfrm>
              <a:off x="4701894" y="1904474"/>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091" name="Google Shape;602;p267"/>
            <p:cNvSpPr/>
            <p:nvPr/>
          </p:nvSpPr>
          <p:spPr>
            <a:xfrm>
              <a:off x="2519466" y="1904508"/>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092" name="Google Shape;603;p267"/>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grpSp>
      <p:sp>
        <p:nvSpPr>
          <p:cNvPr id="1049093" name="Google Shape;604;p267"/>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94" name="Google Shape;605;p267"/>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95" name="Google Shape;606;p267"/>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96" name="Google Shape;607;p267"/>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97" name="Google Shape;608;p26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98" name="Google Shape;609;p26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400" name="Shape 610"/>
        <p:cNvGrpSpPr/>
        <p:nvPr/>
      </p:nvGrpSpPr>
      <p:grpSpPr>
        <a:xfrm>
          <a:off x="0" y="0"/>
          <a:ext cx="0" cy="0"/>
          <a:chOff x="0" y="0"/>
          <a:chExt cx="0" cy="0"/>
        </a:xfrm>
      </p:grpSpPr>
      <p:pic>
        <p:nvPicPr>
          <p:cNvPr id="2097294" name="Google Shape;611;p26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547" name="Google Shape;612;p26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48" name="Google Shape;613;p26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01" name="Google Shape;614;p268"/>
          <p:cNvGrpSpPr/>
          <p:nvPr/>
        </p:nvGrpSpPr>
        <p:grpSpPr>
          <a:xfrm>
            <a:off x="881517" y="2193743"/>
            <a:ext cx="397892" cy="646462"/>
            <a:chOff x="1400864" y="1624076"/>
            <a:chExt cx="560368" cy="910439"/>
          </a:xfrm>
        </p:grpSpPr>
        <p:grpSp>
          <p:nvGrpSpPr>
            <p:cNvPr id="402" name="Google Shape;615;p268"/>
            <p:cNvGrpSpPr/>
            <p:nvPr/>
          </p:nvGrpSpPr>
          <p:grpSpPr>
            <a:xfrm>
              <a:off x="1400864" y="1624076"/>
              <a:ext cx="560368" cy="825149"/>
              <a:chOff x="1342876" y="1647676"/>
              <a:chExt cx="560368" cy="825149"/>
            </a:xfrm>
          </p:grpSpPr>
          <p:sp>
            <p:nvSpPr>
              <p:cNvPr id="1049549" name="Google Shape;616;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50" name="Google Shape;617;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6" name="Google Shape;618;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51" name="Google Shape;619;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3" name="Google Shape;620;p268"/>
          <p:cNvGrpSpPr/>
          <p:nvPr/>
        </p:nvGrpSpPr>
        <p:grpSpPr>
          <a:xfrm>
            <a:off x="2622541" y="2193743"/>
            <a:ext cx="397892" cy="646462"/>
            <a:chOff x="1400864" y="1624076"/>
            <a:chExt cx="560368" cy="910439"/>
          </a:xfrm>
        </p:grpSpPr>
        <p:grpSp>
          <p:nvGrpSpPr>
            <p:cNvPr id="404" name="Google Shape;621;p268"/>
            <p:cNvGrpSpPr/>
            <p:nvPr/>
          </p:nvGrpSpPr>
          <p:grpSpPr>
            <a:xfrm>
              <a:off x="1400864" y="1624076"/>
              <a:ext cx="560368" cy="825149"/>
              <a:chOff x="1342876" y="1647676"/>
              <a:chExt cx="560368" cy="825149"/>
            </a:xfrm>
          </p:grpSpPr>
          <p:sp>
            <p:nvSpPr>
              <p:cNvPr id="1049552" name="Google Shape;622;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53" name="Google Shape;623;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7" name="Google Shape;624;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54" name="Google Shape;625;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5" name="Google Shape;626;p268"/>
          <p:cNvGrpSpPr/>
          <p:nvPr/>
        </p:nvGrpSpPr>
        <p:grpSpPr>
          <a:xfrm>
            <a:off x="4363565" y="2193743"/>
            <a:ext cx="397892" cy="646462"/>
            <a:chOff x="1400864" y="1624076"/>
            <a:chExt cx="560368" cy="910439"/>
          </a:xfrm>
        </p:grpSpPr>
        <p:grpSp>
          <p:nvGrpSpPr>
            <p:cNvPr id="406" name="Google Shape;627;p268"/>
            <p:cNvGrpSpPr/>
            <p:nvPr/>
          </p:nvGrpSpPr>
          <p:grpSpPr>
            <a:xfrm>
              <a:off x="1400864" y="1624076"/>
              <a:ext cx="560368" cy="825149"/>
              <a:chOff x="1342876" y="1647676"/>
              <a:chExt cx="560368" cy="825149"/>
            </a:xfrm>
          </p:grpSpPr>
          <p:sp>
            <p:nvSpPr>
              <p:cNvPr id="1049555" name="Google Shape;628;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56" name="Google Shape;629;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8" name="Google Shape;630;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57" name="Google Shape;631;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7" name="Google Shape;632;p268"/>
          <p:cNvGrpSpPr/>
          <p:nvPr/>
        </p:nvGrpSpPr>
        <p:grpSpPr>
          <a:xfrm>
            <a:off x="6104589" y="2193743"/>
            <a:ext cx="397892" cy="646462"/>
            <a:chOff x="1400864" y="1624076"/>
            <a:chExt cx="560368" cy="910439"/>
          </a:xfrm>
        </p:grpSpPr>
        <p:grpSp>
          <p:nvGrpSpPr>
            <p:cNvPr id="408" name="Google Shape;633;p268"/>
            <p:cNvGrpSpPr/>
            <p:nvPr/>
          </p:nvGrpSpPr>
          <p:grpSpPr>
            <a:xfrm>
              <a:off x="1400864" y="1624076"/>
              <a:ext cx="560368" cy="825149"/>
              <a:chOff x="1342876" y="1647676"/>
              <a:chExt cx="560368" cy="825149"/>
            </a:xfrm>
          </p:grpSpPr>
          <p:sp>
            <p:nvSpPr>
              <p:cNvPr id="1049558" name="Google Shape;634;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59" name="Google Shape;635;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9" name="Google Shape;636;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60" name="Google Shape;637;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9" name="Google Shape;638;p268"/>
          <p:cNvGrpSpPr/>
          <p:nvPr/>
        </p:nvGrpSpPr>
        <p:grpSpPr>
          <a:xfrm>
            <a:off x="7845614" y="2193743"/>
            <a:ext cx="397892" cy="646462"/>
            <a:chOff x="1400864" y="1624076"/>
            <a:chExt cx="560368" cy="910439"/>
          </a:xfrm>
        </p:grpSpPr>
        <p:grpSp>
          <p:nvGrpSpPr>
            <p:cNvPr id="410" name="Google Shape;639;p268"/>
            <p:cNvGrpSpPr/>
            <p:nvPr/>
          </p:nvGrpSpPr>
          <p:grpSpPr>
            <a:xfrm>
              <a:off x="1400864" y="1624076"/>
              <a:ext cx="560368" cy="825149"/>
              <a:chOff x="1342876" y="1647676"/>
              <a:chExt cx="560368" cy="825149"/>
            </a:xfrm>
          </p:grpSpPr>
          <p:sp>
            <p:nvSpPr>
              <p:cNvPr id="1049561" name="Google Shape;640;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62" name="Google Shape;641;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0" name="Google Shape;642;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63" name="Google Shape;643;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564" name="Google Shape;644;p268"/>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65" name="Google Shape;645;p268"/>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66" name="Google Shape;646;p268"/>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67" name="Google Shape;647;p268"/>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68" name="Google Shape;648;p268"/>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331" name="Shape 649"/>
        <p:cNvGrpSpPr/>
        <p:nvPr/>
      </p:nvGrpSpPr>
      <p:grpSpPr>
        <a:xfrm>
          <a:off x="0" y="0"/>
          <a:ext cx="0" cy="0"/>
          <a:chOff x="0" y="0"/>
          <a:chExt cx="0" cy="0"/>
        </a:xfrm>
      </p:grpSpPr>
      <p:pic>
        <p:nvPicPr>
          <p:cNvPr id="2097246" name="Google Shape;650;p26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279" name="Google Shape;651;p26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80" name="Google Shape;652;p26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32" name="Google Shape;653;p269"/>
          <p:cNvGrpSpPr/>
          <p:nvPr/>
        </p:nvGrpSpPr>
        <p:grpSpPr>
          <a:xfrm>
            <a:off x="881517" y="2193743"/>
            <a:ext cx="7361989" cy="646462"/>
            <a:chOff x="881517" y="2219381"/>
            <a:chExt cx="7361989" cy="646462"/>
          </a:xfrm>
        </p:grpSpPr>
        <p:grpSp>
          <p:nvGrpSpPr>
            <p:cNvPr id="333" name="Google Shape;654;p269"/>
            <p:cNvGrpSpPr/>
            <p:nvPr/>
          </p:nvGrpSpPr>
          <p:grpSpPr>
            <a:xfrm>
              <a:off x="881517" y="2219381"/>
              <a:ext cx="397892" cy="646462"/>
              <a:chOff x="1400864" y="1624076"/>
              <a:chExt cx="560368" cy="910439"/>
            </a:xfrm>
          </p:grpSpPr>
          <p:grpSp>
            <p:nvGrpSpPr>
              <p:cNvPr id="334" name="Google Shape;655;p269"/>
              <p:cNvGrpSpPr/>
              <p:nvPr/>
            </p:nvGrpSpPr>
            <p:grpSpPr>
              <a:xfrm>
                <a:off x="1400864" y="1624076"/>
                <a:ext cx="560368" cy="825149"/>
                <a:chOff x="1342876" y="1647676"/>
                <a:chExt cx="560368" cy="825149"/>
              </a:xfrm>
            </p:grpSpPr>
            <p:sp>
              <p:nvSpPr>
                <p:cNvPr id="1049281" name="Google Shape;656;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82" name="Google Shape;657;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9" name="Google Shape;658;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83" name="Google Shape;659;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5" name="Google Shape;660;p269"/>
            <p:cNvGrpSpPr/>
            <p:nvPr/>
          </p:nvGrpSpPr>
          <p:grpSpPr>
            <a:xfrm>
              <a:off x="2622541" y="2219381"/>
              <a:ext cx="397892" cy="646462"/>
              <a:chOff x="1400864" y="1624076"/>
              <a:chExt cx="560368" cy="910439"/>
            </a:xfrm>
          </p:grpSpPr>
          <p:grpSp>
            <p:nvGrpSpPr>
              <p:cNvPr id="336" name="Google Shape;661;p269"/>
              <p:cNvGrpSpPr/>
              <p:nvPr/>
            </p:nvGrpSpPr>
            <p:grpSpPr>
              <a:xfrm>
                <a:off x="1400864" y="1624076"/>
                <a:ext cx="560368" cy="825149"/>
                <a:chOff x="1342876" y="1647676"/>
                <a:chExt cx="560368" cy="825149"/>
              </a:xfrm>
            </p:grpSpPr>
            <p:sp>
              <p:nvSpPr>
                <p:cNvPr id="1049284" name="Google Shape;662;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85" name="Google Shape;663;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0" name="Google Shape;664;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86" name="Google Shape;665;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7" name="Google Shape;666;p269"/>
            <p:cNvGrpSpPr/>
            <p:nvPr/>
          </p:nvGrpSpPr>
          <p:grpSpPr>
            <a:xfrm>
              <a:off x="4363565" y="2219381"/>
              <a:ext cx="397892" cy="646462"/>
              <a:chOff x="1400864" y="1624076"/>
              <a:chExt cx="560368" cy="910439"/>
            </a:xfrm>
          </p:grpSpPr>
          <p:grpSp>
            <p:nvGrpSpPr>
              <p:cNvPr id="338" name="Google Shape;667;p269"/>
              <p:cNvGrpSpPr/>
              <p:nvPr/>
            </p:nvGrpSpPr>
            <p:grpSpPr>
              <a:xfrm>
                <a:off x="1400864" y="1624076"/>
                <a:ext cx="560368" cy="825149"/>
                <a:chOff x="1342876" y="1647676"/>
                <a:chExt cx="560368" cy="825149"/>
              </a:xfrm>
            </p:grpSpPr>
            <p:sp>
              <p:nvSpPr>
                <p:cNvPr id="1049287" name="Google Shape;668;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88" name="Google Shape;669;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1" name="Google Shape;670;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89" name="Google Shape;671;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9" name="Google Shape;672;p269"/>
            <p:cNvGrpSpPr/>
            <p:nvPr/>
          </p:nvGrpSpPr>
          <p:grpSpPr>
            <a:xfrm>
              <a:off x="6104589" y="2219381"/>
              <a:ext cx="397892" cy="646462"/>
              <a:chOff x="1400864" y="1624076"/>
              <a:chExt cx="560368" cy="910439"/>
            </a:xfrm>
          </p:grpSpPr>
          <p:grpSp>
            <p:nvGrpSpPr>
              <p:cNvPr id="340" name="Google Shape;673;p269"/>
              <p:cNvGrpSpPr/>
              <p:nvPr/>
            </p:nvGrpSpPr>
            <p:grpSpPr>
              <a:xfrm>
                <a:off x="1400864" y="1624076"/>
                <a:ext cx="560368" cy="825149"/>
                <a:chOff x="1342876" y="1647676"/>
                <a:chExt cx="560368" cy="825149"/>
              </a:xfrm>
            </p:grpSpPr>
            <p:sp>
              <p:nvSpPr>
                <p:cNvPr id="1049290" name="Google Shape;674;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91" name="Google Shape;675;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2" name="Google Shape;676;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92" name="Google Shape;677;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41" name="Google Shape;678;p269"/>
            <p:cNvGrpSpPr/>
            <p:nvPr/>
          </p:nvGrpSpPr>
          <p:grpSpPr>
            <a:xfrm>
              <a:off x="7845614" y="2219381"/>
              <a:ext cx="397892" cy="646462"/>
              <a:chOff x="1400864" y="1624076"/>
              <a:chExt cx="560368" cy="910439"/>
            </a:xfrm>
          </p:grpSpPr>
          <p:grpSp>
            <p:nvGrpSpPr>
              <p:cNvPr id="342" name="Google Shape;679;p269"/>
              <p:cNvGrpSpPr/>
              <p:nvPr/>
            </p:nvGrpSpPr>
            <p:grpSpPr>
              <a:xfrm>
                <a:off x="1400864" y="1624076"/>
                <a:ext cx="560368" cy="825149"/>
                <a:chOff x="1342876" y="1647676"/>
                <a:chExt cx="560368" cy="825149"/>
              </a:xfrm>
            </p:grpSpPr>
            <p:sp>
              <p:nvSpPr>
                <p:cNvPr id="1049293" name="Google Shape;680;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94" name="Google Shape;681;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3" name="Google Shape;682;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95" name="Google Shape;683;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296" name="Google Shape;684;p269"/>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97" name="Google Shape;685;p269"/>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98" name="Google Shape;686;p269"/>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99" name="Google Shape;687;p269"/>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00" name="Google Shape;688;p269"/>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497" name="Shape 689"/>
        <p:cNvGrpSpPr/>
        <p:nvPr/>
      </p:nvGrpSpPr>
      <p:grpSpPr>
        <a:xfrm>
          <a:off x="0" y="0"/>
          <a:ext cx="0" cy="0"/>
          <a:chOff x="0" y="0"/>
          <a:chExt cx="0" cy="0"/>
        </a:xfrm>
      </p:grpSpPr>
      <p:pic>
        <p:nvPicPr>
          <p:cNvPr id="2097311" name="Google Shape;690;p27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795" name="Google Shape;691;p27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96" name="Google Shape;692;p27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797"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98" name="Google Shape;694;p270"/>
          <p:cNvSpPr/>
          <p:nvPr/>
        </p:nvSpPr>
        <p:spPr>
          <a:xfrm>
            <a:off x="89548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1</a:t>
            </a:r>
          </a:p>
        </p:txBody>
      </p:sp>
      <p:sp>
        <p:nvSpPr>
          <p:cNvPr id="1049799" name="Google Shape;695;p270"/>
          <p:cNvSpPr/>
          <p:nvPr/>
        </p:nvSpPr>
        <p:spPr>
          <a:xfrm>
            <a:off x="283282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3</a:t>
            </a:r>
          </a:p>
        </p:txBody>
      </p:sp>
      <p:sp>
        <p:nvSpPr>
          <p:cNvPr id="1049800" name="Google Shape;696;p270"/>
          <p:cNvSpPr/>
          <p:nvPr/>
        </p:nvSpPr>
        <p:spPr>
          <a:xfrm>
            <a:off x="477016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5</a:t>
            </a:r>
          </a:p>
        </p:txBody>
      </p:sp>
      <p:sp>
        <p:nvSpPr>
          <p:cNvPr id="1049801" name="Google Shape;697;p270"/>
          <p:cNvSpPr/>
          <p:nvPr/>
        </p:nvSpPr>
        <p:spPr>
          <a:xfrm>
            <a:off x="670750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7</a:t>
            </a:r>
          </a:p>
        </p:txBody>
      </p:sp>
      <p:sp>
        <p:nvSpPr>
          <p:cNvPr id="1049802" name="Google Shape;698;p270"/>
          <p:cNvSpPr/>
          <p:nvPr/>
        </p:nvSpPr>
        <p:spPr>
          <a:xfrm>
            <a:off x="186415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2</a:t>
            </a:r>
          </a:p>
        </p:txBody>
      </p:sp>
      <p:sp>
        <p:nvSpPr>
          <p:cNvPr id="1049803" name="Google Shape;699;p270"/>
          <p:cNvSpPr/>
          <p:nvPr/>
        </p:nvSpPr>
        <p:spPr>
          <a:xfrm>
            <a:off x="380149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4</a:t>
            </a:r>
          </a:p>
        </p:txBody>
      </p:sp>
      <p:sp>
        <p:nvSpPr>
          <p:cNvPr id="1049804" name="Google Shape;700;p270"/>
          <p:cNvSpPr/>
          <p:nvPr/>
        </p:nvSpPr>
        <p:spPr>
          <a:xfrm>
            <a:off x="573883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6</a:t>
            </a:r>
          </a:p>
        </p:txBody>
      </p:sp>
      <p:sp>
        <p:nvSpPr>
          <p:cNvPr id="1049805" name="Google Shape;701;p270"/>
          <p:cNvSpPr/>
          <p:nvPr/>
        </p:nvSpPr>
        <p:spPr>
          <a:xfrm>
            <a:off x="767617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8</a:t>
            </a:r>
          </a:p>
        </p:txBody>
      </p:sp>
      <p:sp>
        <p:nvSpPr>
          <p:cNvPr id="1049806" name="Google Shape;702;p270"/>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807" name="Google Shape;703;p270"/>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808" name="Google Shape;704;p270"/>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809" name="Google Shape;705;p270"/>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810" name="Google Shape;706;p270"/>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811" name="Google Shape;707;p270"/>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812" name="Google Shape;708;p270"/>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813" name="Google Shape;709;p270"/>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347" name="Shape 710"/>
        <p:cNvGrpSpPr/>
        <p:nvPr/>
      </p:nvGrpSpPr>
      <p:grpSpPr>
        <a:xfrm>
          <a:off x="0" y="0"/>
          <a:ext cx="0" cy="0"/>
          <a:chOff x="0" y="0"/>
          <a:chExt cx="0" cy="0"/>
        </a:xfrm>
      </p:grpSpPr>
      <p:pic>
        <p:nvPicPr>
          <p:cNvPr id="2097250" name="Google Shape;711;p27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312" name="Google Shape;712;p27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13" name="Google Shape;713;p27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3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315" name="Google Shape;715;p271"/>
          <p:cNvSpPr/>
          <p:nvPr/>
        </p:nvSpPr>
        <p:spPr>
          <a:xfrm>
            <a:off x="89548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1</a:t>
            </a:r>
          </a:p>
        </p:txBody>
      </p:sp>
      <p:sp>
        <p:nvSpPr>
          <p:cNvPr id="1049316" name="Google Shape;716;p271"/>
          <p:cNvSpPr/>
          <p:nvPr/>
        </p:nvSpPr>
        <p:spPr>
          <a:xfrm>
            <a:off x="283282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3</a:t>
            </a:r>
          </a:p>
        </p:txBody>
      </p:sp>
      <p:sp>
        <p:nvSpPr>
          <p:cNvPr id="1049317" name="Google Shape;717;p271"/>
          <p:cNvSpPr/>
          <p:nvPr/>
        </p:nvSpPr>
        <p:spPr>
          <a:xfrm>
            <a:off x="477016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5</a:t>
            </a:r>
          </a:p>
        </p:txBody>
      </p:sp>
      <p:sp>
        <p:nvSpPr>
          <p:cNvPr id="1049318" name="Google Shape;718;p271"/>
          <p:cNvSpPr/>
          <p:nvPr/>
        </p:nvSpPr>
        <p:spPr>
          <a:xfrm>
            <a:off x="670750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7</a:t>
            </a:r>
          </a:p>
        </p:txBody>
      </p:sp>
      <p:sp>
        <p:nvSpPr>
          <p:cNvPr id="1049319" name="Google Shape;719;p271"/>
          <p:cNvSpPr/>
          <p:nvPr/>
        </p:nvSpPr>
        <p:spPr>
          <a:xfrm>
            <a:off x="186415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2</a:t>
            </a:r>
          </a:p>
        </p:txBody>
      </p:sp>
      <p:sp>
        <p:nvSpPr>
          <p:cNvPr id="1049320" name="Google Shape;720;p271"/>
          <p:cNvSpPr/>
          <p:nvPr/>
        </p:nvSpPr>
        <p:spPr>
          <a:xfrm>
            <a:off x="380149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4</a:t>
            </a:r>
          </a:p>
        </p:txBody>
      </p:sp>
      <p:sp>
        <p:nvSpPr>
          <p:cNvPr id="1049321" name="Google Shape;721;p271"/>
          <p:cNvSpPr/>
          <p:nvPr/>
        </p:nvSpPr>
        <p:spPr>
          <a:xfrm>
            <a:off x="573883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6</a:t>
            </a:r>
          </a:p>
        </p:txBody>
      </p:sp>
      <p:sp>
        <p:nvSpPr>
          <p:cNvPr id="1049322" name="Google Shape;722;p271"/>
          <p:cNvSpPr/>
          <p:nvPr/>
        </p:nvSpPr>
        <p:spPr>
          <a:xfrm>
            <a:off x="767617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8</a:t>
            </a:r>
          </a:p>
        </p:txBody>
      </p:sp>
      <p:sp>
        <p:nvSpPr>
          <p:cNvPr id="1049323" name="Google Shape;723;p271"/>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24" name="Google Shape;724;p271"/>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25" name="Google Shape;725;p271"/>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26" name="Google Shape;726;p271"/>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27" name="Google Shape;727;p271"/>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28" name="Google Shape;728;p271"/>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29" name="Google Shape;729;p271"/>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30" name="Google Shape;730;p271"/>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90" name="Shape 731"/>
        <p:cNvGrpSpPr/>
        <p:nvPr/>
      </p:nvGrpSpPr>
      <p:grpSpPr>
        <a:xfrm>
          <a:off x="0" y="0"/>
          <a:ext cx="0" cy="0"/>
          <a:chOff x="0" y="0"/>
          <a:chExt cx="0" cy="0"/>
        </a:xfrm>
      </p:grpSpPr>
      <p:pic>
        <p:nvPicPr>
          <p:cNvPr id="2097184" name="Google Shape;732;p27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772" name="Google Shape;733;p27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73" name="Google Shape;734;p27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145742" name="Google Shape;735;p272"/>
          <p:cNvCxnSpPr>
            <a:cxnSpLocks/>
            <a:stCxn id="1048774"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8774" name="Google Shape;736;p272"/>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8775" name="Google Shape;737;p272"/>
          <p:cNvSpPr/>
          <p:nvPr/>
        </p:nvSpPr>
        <p:spPr>
          <a:xfrm>
            <a:off x="4387355" y="1481023"/>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8776" name="Google Shape;738;p272"/>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8777" name="Google Shape;739;p272"/>
          <p:cNvSpPr/>
          <p:nvPr/>
        </p:nvSpPr>
        <p:spPr>
          <a:xfrm>
            <a:off x="4387355" y="2694127"/>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8778" name="Google Shape;740;p272"/>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8779" name="Google Shape;741;p272"/>
          <p:cNvSpPr/>
          <p:nvPr/>
        </p:nvSpPr>
        <p:spPr>
          <a:xfrm>
            <a:off x="4387355" y="3907231"/>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8780" name="Google Shape;742;p272"/>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8781" name="Google Shape;743;p272"/>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82" name="Google Shape;744;p272"/>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83" name="Google Shape;745;p272"/>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84" name="Google Shape;746;p272"/>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85" name="Google Shape;747;p272"/>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86" name="Google Shape;748;p272"/>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87" name="Google Shape;749;p272"/>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370" name="Shape 37"/>
        <p:cNvGrpSpPr/>
        <p:nvPr/>
      </p:nvGrpSpPr>
      <p:grpSpPr>
        <a:xfrm>
          <a:off x="0" y="0"/>
          <a:ext cx="0" cy="0"/>
          <a:chOff x="0" y="0"/>
          <a:chExt cx="0" cy="0"/>
        </a:xfrm>
      </p:grpSpPr>
      <p:pic>
        <p:nvPicPr>
          <p:cNvPr id="2097269" name="Google Shape;38;p219"/>
          <p:cNvPicPr preferRelativeResize="0">
            <a:picLocks/>
          </p:cNvPicPr>
          <p:nvPr/>
        </p:nvPicPr>
        <p:blipFill rotWithShape="1">
          <a:blip xmlns:r="http://schemas.openxmlformats.org/officeDocument/2006/relationships" r:embed="rId1">
            <a:alphaModFix amt="95000"/>
          </a:blip>
          <a:srcRect l="39364" r="3593"/>
          <a:stretch>
            <a:fillRect/>
          </a:stretch>
        </p:blipFill>
        <p:spPr>
          <a:xfrm>
            <a:off x="4743084" y="0"/>
            <a:ext cx="4400917" cy="5143495"/>
          </a:xfrm>
          <a:prstGeom prst="rect"/>
          <a:noFill/>
          <a:ln>
            <a:noFill/>
          </a:ln>
        </p:spPr>
      </p:pic>
      <p:pic>
        <p:nvPicPr>
          <p:cNvPr id="2097270" name="Google Shape;39;p219"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6"/>
            <a:ext cx="9143990" cy="5143494"/>
          </a:xfrm>
          <a:prstGeom prst="rect"/>
          <a:noFill/>
          <a:ln>
            <a:noFill/>
          </a:ln>
        </p:spPr>
      </p:pic>
      <p:sp>
        <p:nvSpPr>
          <p:cNvPr id="1049416" name="Google Shape;40;p219"/>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7" name="Google Shape;41;p219"/>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8" name="Google Shape;42;p21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9" name="Google Shape;43;p21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314" name="Shape 750"/>
        <p:cNvGrpSpPr/>
        <p:nvPr/>
      </p:nvGrpSpPr>
      <p:grpSpPr>
        <a:xfrm>
          <a:off x="0" y="0"/>
          <a:ext cx="0" cy="0"/>
          <a:chOff x="0" y="0"/>
          <a:chExt cx="0" cy="0"/>
        </a:xfrm>
      </p:grpSpPr>
      <p:pic>
        <p:nvPicPr>
          <p:cNvPr id="2097237" name="Google Shape;751;p27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210" name="Google Shape;752;p27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11" name="Google Shape;753;p27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145798" name="Google Shape;754;p273"/>
          <p:cNvCxnSpPr>
            <a:cxnSpLocks/>
            <a:stCxn id="1049212"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9212" name="Google Shape;755;p273"/>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9213" name="Google Shape;756;p273"/>
          <p:cNvSpPr/>
          <p:nvPr/>
        </p:nvSpPr>
        <p:spPr>
          <a:xfrm>
            <a:off x="4387355" y="1481023"/>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9214" name="Google Shape;757;p273"/>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9215" name="Google Shape;758;p273"/>
          <p:cNvSpPr/>
          <p:nvPr/>
        </p:nvSpPr>
        <p:spPr>
          <a:xfrm>
            <a:off x="4387355" y="2694127"/>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9216" name="Google Shape;759;p273"/>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9217" name="Google Shape;760;p273"/>
          <p:cNvSpPr/>
          <p:nvPr/>
        </p:nvSpPr>
        <p:spPr>
          <a:xfrm>
            <a:off x="4387355" y="3907231"/>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9218" name="Google Shape;761;p273"/>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9219" name="Google Shape;762;p273"/>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20" name="Google Shape;763;p273"/>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21" name="Google Shape;764;p273"/>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22" name="Google Shape;765;p273"/>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23" name="Google Shape;766;p273"/>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24" name="Google Shape;767;p273"/>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25" name="Google Shape;768;p273"/>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486" name="Shape 769"/>
        <p:cNvGrpSpPr/>
        <p:nvPr/>
      </p:nvGrpSpPr>
      <p:grpSpPr>
        <a:xfrm>
          <a:off x="0" y="0"/>
          <a:ext cx="0" cy="0"/>
          <a:chOff x="0" y="0"/>
          <a:chExt cx="0" cy="0"/>
        </a:xfrm>
      </p:grpSpPr>
      <p:pic>
        <p:nvPicPr>
          <p:cNvPr id="2097308" name="Google Shape;770;p274"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734" name="Google Shape;771;p27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35" name="Google Shape;772;p27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87" name="Google Shape;773;p274"/>
          <p:cNvGrpSpPr/>
          <p:nvPr/>
        </p:nvGrpSpPr>
        <p:grpSpPr>
          <a:xfrm>
            <a:off x="914091" y="752041"/>
            <a:ext cx="7280306" cy="4126450"/>
            <a:chOff x="556442" y="752041"/>
            <a:chExt cx="7280306" cy="4126450"/>
          </a:xfrm>
        </p:grpSpPr>
        <p:cxnSp>
          <p:nvCxnSpPr>
            <p:cNvPr id="3145866" name="Google Shape;774;p274"/>
            <p:cNvCxnSpPr>
              <a:cxnSpLocks/>
              <a:stCxn id="1049736" idx="6"/>
              <a:endCxn id="104974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7" name="Google Shape;777;p274"/>
            <p:cNvCxnSpPr>
              <a:cxnSpLocks/>
              <a:stCxn id="1049736" idx="6"/>
              <a:endCxn id="1049746"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8" name="Google Shape;779;p274"/>
            <p:cNvCxnSpPr>
              <a:cxnSpLocks/>
              <a:stCxn id="1049736" idx="6"/>
              <a:endCxn id="1049749"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9" name="Google Shape;781;p274"/>
            <p:cNvCxnSpPr>
              <a:cxnSpLocks/>
              <a:stCxn id="1049736" idx="6"/>
              <a:endCxn id="1049758"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0" name="Google Shape;783;p274"/>
            <p:cNvCxnSpPr>
              <a:cxnSpLocks/>
              <a:stCxn id="1049736" idx="6"/>
              <a:endCxn id="1049755"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1" name="Google Shape;785;p274"/>
            <p:cNvCxnSpPr>
              <a:cxnSpLocks/>
              <a:stCxn id="1049736" idx="6"/>
              <a:endCxn id="1049752"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2" name="Google Shape;787;p274"/>
            <p:cNvCxnSpPr>
              <a:cxnSpLocks/>
              <a:stCxn id="1049736" idx="6"/>
              <a:endCxn id="1049743"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488" name="Google Shape;789;p274"/>
            <p:cNvGrpSpPr/>
            <p:nvPr/>
          </p:nvGrpSpPr>
          <p:grpSpPr>
            <a:xfrm>
              <a:off x="556442" y="1526794"/>
              <a:ext cx="2576946" cy="2576946"/>
              <a:chOff x="941492" y="1686560"/>
              <a:chExt cx="1876213" cy="1876213"/>
            </a:xfrm>
          </p:grpSpPr>
          <p:sp>
            <p:nvSpPr>
              <p:cNvPr id="1049736" name="Google Shape;775;p274"/>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37" name="Google Shape;790;p274"/>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738" name="Google Shape;791;p274"/>
            <p:cNvSpPr/>
            <p:nvPr/>
          </p:nvSpPr>
          <p:spPr>
            <a:xfrm>
              <a:off x="4529278" y="75204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39" name="Google Shape;792;p274"/>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9740" name="Google Shape;776;p274"/>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41" name="Google Shape;793;p274"/>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42" name="Google Shape;794;p274"/>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9743" name="Google Shape;788;p274"/>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44" name="Google Shape;795;p274"/>
            <p:cNvSpPr/>
            <p:nvPr/>
          </p:nvSpPr>
          <p:spPr>
            <a:xfrm>
              <a:off x="4529278" y="1968387"/>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45" name="Google Shape;796;p274"/>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9746" name="Google Shape;778;p274"/>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47" name="Google Shape;797;p274"/>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48" name="Google Shape;798;p274"/>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9749" name="Google Shape;780;p274"/>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50" name="Google Shape;799;p274"/>
            <p:cNvSpPr/>
            <p:nvPr/>
          </p:nvSpPr>
          <p:spPr>
            <a:xfrm>
              <a:off x="4529278" y="318522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51" name="Google Shape;800;p274"/>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9752" name="Google Shape;786;p274"/>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53" name="Google Shape;801;p274"/>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54" name="Google Shape;802;p274"/>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755" name="Google Shape;784;p274"/>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56" name="Google Shape;803;p274"/>
            <p:cNvSpPr/>
            <p:nvPr/>
          </p:nvSpPr>
          <p:spPr>
            <a:xfrm>
              <a:off x="4529278" y="4402542"/>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57" name="Google Shape;804;p274"/>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758" name="Google Shape;782;p274"/>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759" name="Google Shape;805;p274"/>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60" name="Google Shape;806;p274"/>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61" name="Google Shape;807;p274"/>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62" name="Google Shape;808;p274"/>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63" name="Google Shape;809;p274"/>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64" name="Google Shape;810;p274"/>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65" name="Google Shape;811;p274"/>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66" name="Google Shape;812;p274"/>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234" name="Shape 813"/>
        <p:cNvGrpSpPr/>
        <p:nvPr/>
      </p:nvGrpSpPr>
      <p:grpSpPr>
        <a:xfrm>
          <a:off x="0" y="0"/>
          <a:ext cx="0" cy="0"/>
          <a:chOff x="0" y="0"/>
          <a:chExt cx="0" cy="0"/>
        </a:xfrm>
      </p:grpSpPr>
      <p:pic>
        <p:nvPicPr>
          <p:cNvPr id="2097216" name="Google Shape;814;p275"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993" name="Google Shape;815;p27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94" name="Google Shape;816;p27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35" name="Google Shape;817;p275"/>
          <p:cNvGrpSpPr/>
          <p:nvPr/>
        </p:nvGrpSpPr>
        <p:grpSpPr>
          <a:xfrm>
            <a:off x="914091" y="752041"/>
            <a:ext cx="7280306" cy="4126450"/>
            <a:chOff x="556442" y="752041"/>
            <a:chExt cx="7280306" cy="4126450"/>
          </a:xfrm>
        </p:grpSpPr>
        <p:cxnSp>
          <p:nvCxnSpPr>
            <p:cNvPr id="3145757" name="Google Shape;818;p275"/>
            <p:cNvCxnSpPr>
              <a:cxnSpLocks/>
              <a:stCxn id="1048995" idx="6"/>
              <a:endCxn id="104899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8" name="Google Shape;821;p275"/>
            <p:cNvCxnSpPr>
              <a:cxnSpLocks/>
              <a:stCxn id="1048995" idx="6"/>
              <a:endCxn id="104900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9" name="Google Shape;823;p275"/>
            <p:cNvCxnSpPr>
              <a:cxnSpLocks/>
              <a:stCxn id="1048995" idx="6"/>
              <a:endCxn id="1049008"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0" name="Google Shape;825;p275"/>
            <p:cNvCxnSpPr>
              <a:cxnSpLocks/>
              <a:stCxn id="1048995" idx="6"/>
              <a:endCxn id="1049017"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1" name="Google Shape;827;p275"/>
            <p:cNvCxnSpPr>
              <a:cxnSpLocks/>
              <a:stCxn id="1048995" idx="6"/>
              <a:endCxn id="104901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2" name="Google Shape;829;p275"/>
            <p:cNvCxnSpPr>
              <a:cxnSpLocks/>
              <a:stCxn id="1048995" idx="6"/>
              <a:endCxn id="1049011"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3" name="Google Shape;831;p275"/>
            <p:cNvCxnSpPr>
              <a:cxnSpLocks/>
              <a:stCxn id="1048995" idx="6"/>
              <a:endCxn id="104900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36" name="Google Shape;833;p275"/>
            <p:cNvGrpSpPr/>
            <p:nvPr/>
          </p:nvGrpSpPr>
          <p:grpSpPr>
            <a:xfrm>
              <a:off x="556442" y="1526794"/>
              <a:ext cx="2576946" cy="2576946"/>
              <a:chOff x="941492" y="1686560"/>
              <a:chExt cx="1876213" cy="1876213"/>
            </a:xfrm>
          </p:grpSpPr>
          <p:sp>
            <p:nvSpPr>
              <p:cNvPr id="1048995" name="Google Shape;819;p275"/>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6" name="Google Shape;834;p275"/>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997" name="Google Shape;835;p275"/>
            <p:cNvSpPr/>
            <p:nvPr/>
          </p:nvSpPr>
          <p:spPr>
            <a:xfrm>
              <a:off x="4529278" y="75204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98" name="Google Shape;836;p275"/>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8999" name="Google Shape;820;p275"/>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00" name="Google Shape;837;p275"/>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01" name="Google Shape;838;p275"/>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9002" name="Google Shape;832;p275"/>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03" name="Google Shape;839;p275"/>
            <p:cNvSpPr/>
            <p:nvPr/>
          </p:nvSpPr>
          <p:spPr>
            <a:xfrm>
              <a:off x="4529278" y="1968387"/>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04" name="Google Shape;840;p275"/>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9005" name="Google Shape;822;p275"/>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06" name="Google Shape;841;p275"/>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07" name="Google Shape;842;p275"/>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9008" name="Google Shape;824;p275"/>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09" name="Google Shape;843;p275"/>
            <p:cNvSpPr/>
            <p:nvPr/>
          </p:nvSpPr>
          <p:spPr>
            <a:xfrm>
              <a:off x="4529278" y="318522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10" name="Google Shape;844;p275"/>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9011" name="Google Shape;830;p275"/>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12" name="Google Shape;845;p275"/>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13" name="Google Shape;846;p275"/>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014" name="Google Shape;828;p275"/>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15" name="Google Shape;847;p275"/>
            <p:cNvSpPr/>
            <p:nvPr/>
          </p:nvSpPr>
          <p:spPr>
            <a:xfrm>
              <a:off x="4529278" y="4402542"/>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16" name="Google Shape;848;p275"/>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017" name="Google Shape;826;p275"/>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018" name="Google Shape;849;p275"/>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19" name="Google Shape;850;p275"/>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0" name="Google Shape;851;p275"/>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1" name="Google Shape;852;p275"/>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2" name="Google Shape;853;p275"/>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3" name="Google Shape;854;p275"/>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4" name="Google Shape;855;p275"/>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5" name="Google Shape;856;p275"/>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441" name="Shape 857"/>
        <p:cNvGrpSpPr/>
        <p:nvPr/>
      </p:nvGrpSpPr>
      <p:grpSpPr>
        <a:xfrm>
          <a:off x="0" y="0"/>
          <a:ext cx="0" cy="0"/>
          <a:chOff x="0" y="0"/>
          <a:chExt cx="0" cy="0"/>
        </a:xfrm>
      </p:grpSpPr>
      <p:sp>
        <p:nvSpPr>
          <p:cNvPr id="1049639" name="Google Shape;858;p276"/>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panose="020F0502020204030204"/>
              <a:buNone/>
            </a:pPr>
            <a:endParaRPr b="1" cap="none" sz="1050" i="0" strike="noStrike" u="none">
              <a:solidFill>
                <a:schemeClr val="lt1"/>
              </a:solidFill>
              <a:latin typeface="Public Sans"/>
              <a:ea typeface="Public Sans"/>
              <a:cs typeface="Public Sans"/>
              <a:sym typeface="Public Sans"/>
            </a:endParaRPr>
          </a:p>
        </p:txBody>
      </p:sp>
      <p:pic>
        <p:nvPicPr>
          <p:cNvPr id="2097302" name="Google Shape;859;p27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640" name="Google Shape;860;p27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41" name="Google Shape;861;p27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42" name="Google Shape;862;p276"/>
          <p:cNvGrpSpPr/>
          <p:nvPr/>
        </p:nvGrpSpPr>
        <p:grpSpPr>
          <a:xfrm>
            <a:off x="716012" y="759582"/>
            <a:ext cx="3556067" cy="4132337"/>
            <a:chOff x="520700" y="759582"/>
            <a:chExt cx="3556067" cy="4132337"/>
          </a:xfrm>
        </p:grpSpPr>
        <p:cxnSp>
          <p:nvCxnSpPr>
            <p:cNvPr id="3145846" name="Google Shape;863;p276"/>
            <p:cNvCxnSpPr>
              <a:cxnSpLocks/>
              <a:stCxn id="1049642" idx="6"/>
              <a:endCxn id="104964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7" name="Google Shape;866;p276"/>
            <p:cNvCxnSpPr>
              <a:cxnSpLocks/>
              <a:stCxn id="1049642" idx="6"/>
              <a:endCxn id="104964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8" name="Google Shape;868;p276"/>
            <p:cNvCxnSpPr>
              <a:cxnSpLocks/>
              <a:stCxn id="1049642" idx="6"/>
              <a:endCxn id="1049651"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9" name="Google Shape;870;p276"/>
            <p:cNvCxnSpPr>
              <a:cxnSpLocks/>
              <a:stCxn id="1049642" idx="6"/>
              <a:endCxn id="104965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0" name="Google Shape;872;p276"/>
            <p:cNvCxnSpPr>
              <a:cxnSpLocks/>
              <a:stCxn id="1049642" idx="6"/>
              <a:endCxn id="1049649"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1" name="Google Shape;874;p276"/>
            <p:cNvCxnSpPr>
              <a:cxnSpLocks/>
              <a:stCxn id="1049642" idx="6"/>
              <a:endCxn id="1049647"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2" name="Google Shape;876;p276"/>
            <p:cNvCxnSpPr>
              <a:cxnSpLocks/>
              <a:endCxn id="1049653"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642" name="Google Shape;864;p276"/>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grpSp>
          <p:nvGrpSpPr>
            <p:cNvPr id="443" name="Google Shape;878;p276"/>
            <p:cNvGrpSpPr/>
            <p:nvPr/>
          </p:nvGrpSpPr>
          <p:grpSpPr>
            <a:xfrm>
              <a:off x="3420306" y="759582"/>
              <a:ext cx="656461" cy="4132337"/>
              <a:chOff x="3522182" y="752447"/>
              <a:chExt cx="656468" cy="4132036"/>
            </a:xfrm>
          </p:grpSpPr>
          <p:grpSp>
            <p:nvGrpSpPr>
              <p:cNvPr id="444" name="Google Shape;879;p276"/>
              <p:cNvGrpSpPr/>
              <p:nvPr/>
            </p:nvGrpSpPr>
            <p:grpSpPr>
              <a:xfrm>
                <a:off x="3522182" y="752447"/>
                <a:ext cx="656468" cy="419144"/>
                <a:chOff x="3522182" y="782927"/>
                <a:chExt cx="656468" cy="419144"/>
              </a:xfrm>
            </p:grpSpPr>
            <p:sp>
              <p:nvSpPr>
                <p:cNvPr id="1049643" name="Google Shape;865;p276"/>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44" name="Google Shape;880;p276"/>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1</a:t>
                  </a:r>
                </a:p>
              </p:txBody>
            </p:sp>
          </p:grpSp>
          <p:grpSp>
            <p:nvGrpSpPr>
              <p:cNvPr id="445" name="Google Shape;881;p276"/>
              <p:cNvGrpSpPr/>
              <p:nvPr/>
            </p:nvGrpSpPr>
            <p:grpSpPr>
              <a:xfrm>
                <a:off x="3522182" y="1371527"/>
                <a:ext cx="656467" cy="419144"/>
                <a:chOff x="3522182" y="1395657"/>
                <a:chExt cx="656467" cy="419144"/>
              </a:xfrm>
            </p:grpSpPr>
            <p:sp>
              <p:nvSpPr>
                <p:cNvPr id="1049645" name="Google Shape;867;p276"/>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46" name="Google Shape;882;p276"/>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2</a:t>
                  </a:r>
                </a:p>
              </p:txBody>
            </p:sp>
          </p:grpSp>
          <p:grpSp>
            <p:nvGrpSpPr>
              <p:cNvPr id="446" name="Google Shape;883;p276"/>
              <p:cNvGrpSpPr/>
              <p:nvPr/>
            </p:nvGrpSpPr>
            <p:grpSpPr>
              <a:xfrm>
                <a:off x="3522182" y="3228607"/>
                <a:ext cx="656467" cy="417878"/>
                <a:chOff x="3522182" y="3233686"/>
                <a:chExt cx="656467" cy="417878"/>
              </a:xfrm>
            </p:grpSpPr>
            <p:sp>
              <p:nvSpPr>
                <p:cNvPr id="1049647" name="Google Shape;875;p276"/>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48" name="Google Shape;884;p276"/>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5</a:t>
                  </a:r>
                </a:p>
              </p:txBody>
            </p:sp>
          </p:grpSp>
          <p:grpSp>
            <p:nvGrpSpPr>
              <p:cNvPr id="447" name="Google Shape;885;p276"/>
              <p:cNvGrpSpPr/>
              <p:nvPr/>
            </p:nvGrpSpPr>
            <p:grpSpPr>
              <a:xfrm>
                <a:off x="3522182" y="3846259"/>
                <a:ext cx="656467" cy="419144"/>
                <a:chOff x="3522182" y="3844987"/>
                <a:chExt cx="656467" cy="419144"/>
              </a:xfrm>
            </p:grpSpPr>
            <p:sp>
              <p:nvSpPr>
                <p:cNvPr id="1049649" name="Google Shape;873;p276"/>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50" name="Google Shape;886;p276"/>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6</a:t>
                  </a:r>
                </a:p>
              </p:txBody>
            </p:sp>
          </p:grpSp>
          <p:grpSp>
            <p:nvGrpSpPr>
              <p:cNvPr id="448" name="Google Shape;887;p276"/>
              <p:cNvGrpSpPr/>
              <p:nvPr/>
            </p:nvGrpSpPr>
            <p:grpSpPr>
              <a:xfrm>
                <a:off x="3522182" y="1990447"/>
                <a:ext cx="656467" cy="417878"/>
                <a:chOff x="3522182" y="2008227"/>
                <a:chExt cx="656467" cy="417878"/>
              </a:xfrm>
            </p:grpSpPr>
            <p:sp>
              <p:nvSpPr>
                <p:cNvPr id="1049651" name="Google Shape;869;p276"/>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52" name="Google Shape;888;p276"/>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3</a:t>
                  </a:r>
                </a:p>
              </p:txBody>
            </p:sp>
          </p:grpSp>
          <p:grpSp>
            <p:nvGrpSpPr>
              <p:cNvPr id="449" name="Google Shape;889;p276"/>
              <p:cNvGrpSpPr/>
              <p:nvPr/>
            </p:nvGrpSpPr>
            <p:grpSpPr>
              <a:xfrm>
                <a:off x="3522182" y="2609527"/>
                <a:ext cx="656467" cy="417878"/>
                <a:chOff x="3522182" y="2620957"/>
                <a:chExt cx="656467" cy="417878"/>
              </a:xfrm>
            </p:grpSpPr>
            <p:sp>
              <p:nvSpPr>
                <p:cNvPr id="1049653" name="Google Shape;877;p276"/>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54" name="Google Shape;890;p276"/>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4</a:t>
                  </a:r>
                </a:p>
              </p:txBody>
            </p:sp>
          </p:grpSp>
          <p:grpSp>
            <p:nvGrpSpPr>
              <p:cNvPr id="450" name="Google Shape;891;p276"/>
              <p:cNvGrpSpPr/>
              <p:nvPr/>
            </p:nvGrpSpPr>
            <p:grpSpPr>
              <a:xfrm>
                <a:off x="3522182" y="4465339"/>
                <a:ext cx="656467" cy="419144"/>
                <a:chOff x="3522182" y="4457719"/>
                <a:chExt cx="656467" cy="419144"/>
              </a:xfrm>
            </p:grpSpPr>
            <p:sp>
              <p:nvSpPr>
                <p:cNvPr id="1049655" name="Google Shape;871;p276"/>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56" name="Google Shape;892;p276"/>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9657" name="Google Shape;893;p276"/>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58" name="Google Shape;894;p276"/>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59" name="Google Shape;895;p276"/>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60" name="Google Shape;896;p276"/>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61" name="Google Shape;897;p276"/>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62" name="Google Shape;898;p276"/>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63" name="Google Shape;899;p276"/>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64" name="Google Shape;900;p276"/>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272" name="Shape 901"/>
        <p:cNvGrpSpPr/>
        <p:nvPr/>
      </p:nvGrpSpPr>
      <p:grpSpPr>
        <a:xfrm>
          <a:off x="0" y="0"/>
          <a:ext cx="0" cy="0"/>
          <a:chOff x="0" y="0"/>
          <a:chExt cx="0" cy="0"/>
        </a:xfrm>
      </p:grpSpPr>
      <p:sp>
        <p:nvSpPr>
          <p:cNvPr id="1049105" name="Google Shape;902;p277"/>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panose="020F0502020204030204"/>
              <a:buNone/>
            </a:pPr>
            <a:endParaRPr b="1" cap="none" sz="1050" i="0" strike="noStrike" u="none">
              <a:solidFill>
                <a:schemeClr val="lt1"/>
              </a:solidFill>
              <a:latin typeface="Public Sans"/>
              <a:ea typeface="Public Sans"/>
              <a:cs typeface="Public Sans"/>
              <a:sym typeface="Public Sans"/>
            </a:endParaRPr>
          </a:p>
        </p:txBody>
      </p:sp>
      <p:pic>
        <p:nvPicPr>
          <p:cNvPr id="2097225" name="Google Shape;903;p27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106" name="Google Shape;904;p27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07" name="Google Shape;905;p27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73" name="Google Shape;906;p277"/>
          <p:cNvGrpSpPr/>
          <p:nvPr/>
        </p:nvGrpSpPr>
        <p:grpSpPr>
          <a:xfrm>
            <a:off x="716012" y="759582"/>
            <a:ext cx="3556067" cy="4132337"/>
            <a:chOff x="520700" y="759582"/>
            <a:chExt cx="3556067" cy="4132337"/>
          </a:xfrm>
        </p:grpSpPr>
        <p:cxnSp>
          <p:nvCxnSpPr>
            <p:cNvPr id="3145780" name="Google Shape;907;p277"/>
            <p:cNvCxnSpPr>
              <a:cxnSpLocks/>
              <a:stCxn id="1049108" idx="6"/>
              <a:endCxn id="10491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1" name="Google Shape;910;p277"/>
            <p:cNvCxnSpPr>
              <a:cxnSpLocks/>
              <a:stCxn id="1049108" idx="6"/>
              <a:endCxn id="10491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2" name="Google Shape;912;p277"/>
            <p:cNvCxnSpPr>
              <a:cxnSpLocks/>
              <a:stCxn id="1049108" idx="6"/>
              <a:endCxn id="104911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3" name="Google Shape;914;p277"/>
            <p:cNvCxnSpPr>
              <a:cxnSpLocks/>
              <a:stCxn id="1049108" idx="6"/>
              <a:endCxn id="104912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4" name="Google Shape;916;p277"/>
            <p:cNvCxnSpPr>
              <a:cxnSpLocks/>
              <a:stCxn id="1049108" idx="6"/>
              <a:endCxn id="1049115"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5" name="Google Shape;918;p277"/>
            <p:cNvCxnSpPr>
              <a:cxnSpLocks/>
              <a:stCxn id="1049108" idx="6"/>
              <a:endCxn id="104911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6" name="Google Shape;920;p277"/>
            <p:cNvCxnSpPr>
              <a:cxnSpLocks/>
              <a:endCxn id="1049119"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108" name="Google Shape;908;p277"/>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grpSp>
          <p:nvGrpSpPr>
            <p:cNvPr id="274" name="Google Shape;922;p277"/>
            <p:cNvGrpSpPr/>
            <p:nvPr/>
          </p:nvGrpSpPr>
          <p:grpSpPr>
            <a:xfrm>
              <a:off x="3420306" y="759582"/>
              <a:ext cx="656461" cy="4132337"/>
              <a:chOff x="3522182" y="752447"/>
              <a:chExt cx="656468" cy="4132036"/>
            </a:xfrm>
          </p:grpSpPr>
          <p:grpSp>
            <p:nvGrpSpPr>
              <p:cNvPr id="275" name="Google Shape;923;p277"/>
              <p:cNvGrpSpPr/>
              <p:nvPr/>
            </p:nvGrpSpPr>
            <p:grpSpPr>
              <a:xfrm>
                <a:off x="3522182" y="752447"/>
                <a:ext cx="656468" cy="419144"/>
                <a:chOff x="3522182" y="782927"/>
                <a:chExt cx="656468" cy="419144"/>
              </a:xfrm>
            </p:grpSpPr>
            <p:sp>
              <p:nvSpPr>
                <p:cNvPr id="1049109" name="Google Shape;909;p277"/>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10" name="Google Shape;924;p277"/>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1</a:t>
                  </a:r>
                </a:p>
              </p:txBody>
            </p:sp>
          </p:grpSp>
          <p:grpSp>
            <p:nvGrpSpPr>
              <p:cNvPr id="276" name="Google Shape;925;p277"/>
              <p:cNvGrpSpPr/>
              <p:nvPr/>
            </p:nvGrpSpPr>
            <p:grpSpPr>
              <a:xfrm>
                <a:off x="3522182" y="1371527"/>
                <a:ext cx="656467" cy="419144"/>
                <a:chOff x="3522182" y="1395657"/>
                <a:chExt cx="656467" cy="419144"/>
              </a:xfrm>
            </p:grpSpPr>
            <p:sp>
              <p:nvSpPr>
                <p:cNvPr id="1049111" name="Google Shape;911;p277"/>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12" name="Google Shape;926;p277"/>
                <p:cNvSpPr/>
                <p:nvPr/>
              </p:nvSpPr>
              <p:spPr>
                <a:xfrm>
                  <a:off x="3759470" y="139565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2</a:t>
                  </a:r>
                </a:p>
              </p:txBody>
            </p:sp>
          </p:grpSp>
          <p:grpSp>
            <p:nvGrpSpPr>
              <p:cNvPr id="277" name="Google Shape;927;p277"/>
              <p:cNvGrpSpPr/>
              <p:nvPr/>
            </p:nvGrpSpPr>
            <p:grpSpPr>
              <a:xfrm>
                <a:off x="3522182" y="3228607"/>
                <a:ext cx="656467" cy="417878"/>
                <a:chOff x="3522182" y="3233686"/>
                <a:chExt cx="656467" cy="417878"/>
              </a:xfrm>
            </p:grpSpPr>
            <p:sp>
              <p:nvSpPr>
                <p:cNvPr id="1049113" name="Google Shape;919;p277"/>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14" name="Google Shape;928;p277"/>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5</a:t>
                  </a:r>
                </a:p>
              </p:txBody>
            </p:sp>
          </p:grpSp>
          <p:grpSp>
            <p:nvGrpSpPr>
              <p:cNvPr id="278" name="Google Shape;929;p277"/>
              <p:cNvGrpSpPr/>
              <p:nvPr/>
            </p:nvGrpSpPr>
            <p:grpSpPr>
              <a:xfrm>
                <a:off x="3522182" y="3846259"/>
                <a:ext cx="656467" cy="419144"/>
                <a:chOff x="3522182" y="3844987"/>
                <a:chExt cx="656467" cy="419144"/>
              </a:xfrm>
            </p:grpSpPr>
            <p:sp>
              <p:nvSpPr>
                <p:cNvPr id="1049115" name="Google Shape;917;p277"/>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16" name="Google Shape;930;p277"/>
                <p:cNvSpPr/>
                <p:nvPr/>
              </p:nvSpPr>
              <p:spPr>
                <a:xfrm>
                  <a:off x="3759470" y="384498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6</a:t>
                  </a:r>
                </a:p>
              </p:txBody>
            </p:sp>
          </p:grpSp>
          <p:grpSp>
            <p:nvGrpSpPr>
              <p:cNvPr id="279" name="Google Shape;931;p277"/>
              <p:cNvGrpSpPr/>
              <p:nvPr/>
            </p:nvGrpSpPr>
            <p:grpSpPr>
              <a:xfrm>
                <a:off x="3522182" y="1990447"/>
                <a:ext cx="656467" cy="417878"/>
                <a:chOff x="3522182" y="2008227"/>
                <a:chExt cx="656467" cy="417878"/>
              </a:xfrm>
            </p:grpSpPr>
            <p:sp>
              <p:nvSpPr>
                <p:cNvPr id="1049117" name="Google Shape;913;p277"/>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18" name="Google Shape;932;p277"/>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3</a:t>
                  </a:r>
                </a:p>
              </p:txBody>
            </p:sp>
          </p:grpSp>
          <p:grpSp>
            <p:nvGrpSpPr>
              <p:cNvPr id="280" name="Google Shape;933;p277"/>
              <p:cNvGrpSpPr/>
              <p:nvPr/>
            </p:nvGrpSpPr>
            <p:grpSpPr>
              <a:xfrm>
                <a:off x="3522182" y="2609527"/>
                <a:ext cx="656467" cy="417878"/>
                <a:chOff x="3522182" y="2620957"/>
                <a:chExt cx="656467" cy="417878"/>
              </a:xfrm>
            </p:grpSpPr>
            <p:sp>
              <p:nvSpPr>
                <p:cNvPr id="1049119" name="Google Shape;921;p277"/>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20" name="Google Shape;934;p277"/>
                <p:cNvSpPr/>
                <p:nvPr/>
              </p:nvSpPr>
              <p:spPr>
                <a:xfrm>
                  <a:off x="3759470" y="2620957"/>
                  <a:ext cx="419179" cy="417878"/>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4</a:t>
                  </a:r>
                </a:p>
              </p:txBody>
            </p:sp>
          </p:grpSp>
          <p:grpSp>
            <p:nvGrpSpPr>
              <p:cNvPr id="281" name="Google Shape;935;p277"/>
              <p:cNvGrpSpPr/>
              <p:nvPr/>
            </p:nvGrpSpPr>
            <p:grpSpPr>
              <a:xfrm>
                <a:off x="3522182" y="4465339"/>
                <a:ext cx="656467" cy="419144"/>
                <a:chOff x="3522182" y="4457719"/>
                <a:chExt cx="656467" cy="419144"/>
              </a:xfrm>
            </p:grpSpPr>
            <p:sp>
              <p:nvSpPr>
                <p:cNvPr id="1049121" name="Google Shape;915;p277"/>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22" name="Google Shape;936;p277"/>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9123" name="Google Shape;937;p277"/>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24" name="Google Shape;938;p277"/>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25" name="Google Shape;939;p277"/>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26" name="Google Shape;940;p277"/>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27" name="Google Shape;941;p277"/>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28" name="Google Shape;942;p277"/>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29" name="Google Shape;943;p277"/>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30" name="Google Shape;944;p277"/>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99" name="Shape 945"/>
        <p:cNvGrpSpPr/>
        <p:nvPr/>
      </p:nvGrpSpPr>
      <p:grpSpPr>
        <a:xfrm>
          <a:off x="0" y="0"/>
          <a:ext cx="0" cy="0"/>
          <a:chOff x="0" y="0"/>
          <a:chExt cx="0" cy="0"/>
        </a:xfrm>
      </p:grpSpPr>
      <p:sp>
        <p:nvSpPr>
          <p:cNvPr id="1048854" name="Google Shape;946;p278"/>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panose="020F0502020204030204"/>
              <a:buNone/>
            </a:pPr>
            <a:endParaRPr b="1" cap="none" sz="1050" i="0" strike="noStrike" u="none">
              <a:solidFill>
                <a:schemeClr val="lt1"/>
              </a:solidFill>
              <a:latin typeface="Public Sans"/>
              <a:ea typeface="Public Sans"/>
              <a:cs typeface="Public Sans"/>
              <a:sym typeface="Public Sans"/>
            </a:endParaRPr>
          </a:p>
        </p:txBody>
      </p:sp>
      <p:pic>
        <p:nvPicPr>
          <p:cNvPr id="2097194" name="Google Shape;947;p27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855" name="Google Shape;948;p27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56" name="Google Shape;949;p27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00" name="Google Shape;950;p278"/>
          <p:cNvGrpSpPr/>
          <p:nvPr/>
        </p:nvGrpSpPr>
        <p:grpSpPr>
          <a:xfrm>
            <a:off x="716012" y="759582"/>
            <a:ext cx="3556067" cy="4132337"/>
            <a:chOff x="520700" y="759582"/>
            <a:chExt cx="3556067" cy="4132337"/>
          </a:xfrm>
        </p:grpSpPr>
        <p:cxnSp>
          <p:nvCxnSpPr>
            <p:cNvPr id="3145746" name="Google Shape;951;p278"/>
            <p:cNvCxnSpPr>
              <a:cxnSpLocks/>
              <a:stCxn id="1048857" idx="6"/>
              <a:endCxn id="104885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7" name="Google Shape;954;p278"/>
            <p:cNvCxnSpPr>
              <a:cxnSpLocks/>
              <a:stCxn id="1048857" idx="6"/>
              <a:endCxn id="104886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8" name="Google Shape;956;p278"/>
            <p:cNvCxnSpPr>
              <a:cxnSpLocks/>
              <a:stCxn id="1048857" idx="6"/>
              <a:endCxn id="104886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9" name="Google Shape;958;p278"/>
            <p:cNvCxnSpPr>
              <a:cxnSpLocks/>
              <a:stCxn id="1048857" idx="6"/>
              <a:endCxn id="1048870"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0" name="Google Shape;960;p278"/>
            <p:cNvCxnSpPr>
              <a:cxnSpLocks/>
              <a:stCxn id="1048857" idx="6"/>
              <a:endCxn id="10488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1" name="Google Shape;962;p278"/>
            <p:cNvCxnSpPr>
              <a:cxnSpLocks/>
              <a:stCxn id="1048857" idx="6"/>
              <a:endCxn id="104886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2" name="Google Shape;964;p278"/>
            <p:cNvCxnSpPr>
              <a:cxnSpLocks/>
              <a:endCxn id="1048868"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8857" name="Google Shape;952;p278"/>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grpSp>
          <p:nvGrpSpPr>
            <p:cNvPr id="201" name="Google Shape;966;p278"/>
            <p:cNvGrpSpPr/>
            <p:nvPr/>
          </p:nvGrpSpPr>
          <p:grpSpPr>
            <a:xfrm>
              <a:off x="3420306" y="759582"/>
              <a:ext cx="656461" cy="4132337"/>
              <a:chOff x="3522182" y="752447"/>
              <a:chExt cx="656468" cy="4132036"/>
            </a:xfrm>
          </p:grpSpPr>
          <p:grpSp>
            <p:nvGrpSpPr>
              <p:cNvPr id="202" name="Google Shape;967;p278"/>
              <p:cNvGrpSpPr/>
              <p:nvPr/>
            </p:nvGrpSpPr>
            <p:grpSpPr>
              <a:xfrm>
                <a:off x="3522182" y="752447"/>
                <a:ext cx="656468" cy="419144"/>
                <a:chOff x="3522182" y="782927"/>
                <a:chExt cx="656468" cy="419144"/>
              </a:xfrm>
            </p:grpSpPr>
            <p:sp>
              <p:nvSpPr>
                <p:cNvPr id="1048858" name="Google Shape;953;p278"/>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59" name="Google Shape;968;p278"/>
                <p:cNvSpPr/>
                <p:nvPr/>
              </p:nvSpPr>
              <p:spPr>
                <a:xfrm>
                  <a:off x="3759471" y="782927"/>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1</a:t>
                  </a:r>
                </a:p>
              </p:txBody>
            </p:sp>
          </p:grpSp>
          <p:grpSp>
            <p:nvGrpSpPr>
              <p:cNvPr id="203" name="Google Shape;969;p278"/>
              <p:cNvGrpSpPr/>
              <p:nvPr/>
            </p:nvGrpSpPr>
            <p:grpSpPr>
              <a:xfrm>
                <a:off x="3522182" y="1371527"/>
                <a:ext cx="656467" cy="419144"/>
                <a:chOff x="3522182" y="1395657"/>
                <a:chExt cx="656467" cy="419144"/>
              </a:xfrm>
            </p:grpSpPr>
            <p:sp>
              <p:nvSpPr>
                <p:cNvPr id="1048860" name="Google Shape;955;p278"/>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61" name="Google Shape;970;p278"/>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2</a:t>
                  </a:r>
                </a:p>
              </p:txBody>
            </p:sp>
          </p:grpSp>
          <p:grpSp>
            <p:nvGrpSpPr>
              <p:cNvPr id="204" name="Google Shape;971;p278"/>
              <p:cNvGrpSpPr/>
              <p:nvPr/>
            </p:nvGrpSpPr>
            <p:grpSpPr>
              <a:xfrm>
                <a:off x="3522182" y="3228607"/>
                <a:ext cx="656467" cy="417878"/>
                <a:chOff x="3522182" y="3233686"/>
                <a:chExt cx="656467" cy="417878"/>
              </a:xfrm>
            </p:grpSpPr>
            <p:sp>
              <p:nvSpPr>
                <p:cNvPr id="1048862" name="Google Shape;963;p278"/>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63" name="Google Shape;972;p278"/>
                <p:cNvSpPr/>
                <p:nvPr/>
              </p:nvSpPr>
              <p:spPr>
                <a:xfrm>
                  <a:off x="3759470" y="3233686"/>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5</a:t>
                  </a:r>
                </a:p>
              </p:txBody>
            </p:sp>
          </p:grpSp>
          <p:grpSp>
            <p:nvGrpSpPr>
              <p:cNvPr id="205" name="Google Shape;973;p278"/>
              <p:cNvGrpSpPr/>
              <p:nvPr/>
            </p:nvGrpSpPr>
            <p:grpSpPr>
              <a:xfrm>
                <a:off x="3522182" y="3846259"/>
                <a:ext cx="656467" cy="419144"/>
                <a:chOff x="3522182" y="3844987"/>
                <a:chExt cx="656467" cy="419144"/>
              </a:xfrm>
            </p:grpSpPr>
            <p:sp>
              <p:nvSpPr>
                <p:cNvPr id="1048864" name="Google Shape;961;p278"/>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65" name="Google Shape;974;p278"/>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6</a:t>
                  </a:r>
                </a:p>
              </p:txBody>
            </p:sp>
          </p:grpSp>
          <p:grpSp>
            <p:nvGrpSpPr>
              <p:cNvPr id="206" name="Google Shape;975;p278"/>
              <p:cNvGrpSpPr/>
              <p:nvPr/>
            </p:nvGrpSpPr>
            <p:grpSpPr>
              <a:xfrm>
                <a:off x="3522182" y="1990447"/>
                <a:ext cx="656467" cy="417878"/>
                <a:chOff x="3522182" y="2008227"/>
                <a:chExt cx="656467" cy="417878"/>
              </a:xfrm>
            </p:grpSpPr>
            <p:sp>
              <p:nvSpPr>
                <p:cNvPr id="1048866" name="Google Shape;957;p278"/>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67" name="Google Shape;976;p278"/>
                <p:cNvSpPr/>
                <p:nvPr/>
              </p:nvSpPr>
              <p:spPr>
                <a:xfrm>
                  <a:off x="3759470" y="2008227"/>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3</a:t>
                  </a:r>
                </a:p>
              </p:txBody>
            </p:sp>
          </p:grpSp>
          <p:grpSp>
            <p:nvGrpSpPr>
              <p:cNvPr id="207" name="Google Shape;977;p278"/>
              <p:cNvGrpSpPr/>
              <p:nvPr/>
            </p:nvGrpSpPr>
            <p:grpSpPr>
              <a:xfrm>
                <a:off x="3522182" y="2609527"/>
                <a:ext cx="656467" cy="417878"/>
                <a:chOff x="3522182" y="2620957"/>
                <a:chExt cx="656467" cy="417878"/>
              </a:xfrm>
            </p:grpSpPr>
            <p:sp>
              <p:nvSpPr>
                <p:cNvPr id="1048868" name="Google Shape;965;p278"/>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69" name="Google Shape;978;p278"/>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4</a:t>
                  </a:r>
                </a:p>
              </p:txBody>
            </p:sp>
          </p:grpSp>
          <p:grpSp>
            <p:nvGrpSpPr>
              <p:cNvPr id="208" name="Google Shape;979;p278"/>
              <p:cNvGrpSpPr/>
              <p:nvPr/>
            </p:nvGrpSpPr>
            <p:grpSpPr>
              <a:xfrm>
                <a:off x="3522182" y="4465339"/>
                <a:ext cx="656467" cy="419144"/>
                <a:chOff x="3522182" y="4457719"/>
                <a:chExt cx="656467" cy="419144"/>
              </a:xfrm>
            </p:grpSpPr>
            <p:sp>
              <p:nvSpPr>
                <p:cNvPr id="1048870" name="Google Shape;959;p278"/>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71" name="Google Shape;980;p278"/>
                <p:cNvSpPr/>
                <p:nvPr/>
              </p:nvSpPr>
              <p:spPr>
                <a:xfrm>
                  <a:off x="3759470" y="4457719"/>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8872" name="Google Shape;981;p278"/>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73" name="Google Shape;982;p278"/>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74" name="Google Shape;983;p278"/>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75" name="Google Shape;984;p278"/>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76" name="Google Shape;985;p278"/>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77" name="Google Shape;986;p278"/>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78" name="Google Shape;987;p278"/>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79" name="Google Shape;988;p278"/>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386" name="Shape 989"/>
        <p:cNvGrpSpPr/>
        <p:nvPr/>
      </p:nvGrpSpPr>
      <p:grpSpPr>
        <a:xfrm>
          <a:off x="0" y="0"/>
          <a:ext cx="0" cy="0"/>
          <a:chOff x="0" y="0"/>
          <a:chExt cx="0" cy="0"/>
        </a:xfrm>
      </p:grpSpPr>
      <p:pic>
        <p:nvPicPr>
          <p:cNvPr id="2097286" name="Google Shape;990;p27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480" name="Google Shape;991;p27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81" name="Google Shape;992;p27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87" name="Google Shape;993;p279"/>
          <p:cNvGrpSpPr/>
          <p:nvPr/>
        </p:nvGrpSpPr>
        <p:grpSpPr>
          <a:xfrm>
            <a:off x="1060707" y="857568"/>
            <a:ext cx="3060700" cy="3921125"/>
            <a:chOff x="520700" y="865188"/>
            <a:chExt cx="3060700" cy="3921125"/>
          </a:xfrm>
        </p:grpSpPr>
        <p:cxnSp>
          <p:nvCxnSpPr>
            <p:cNvPr id="3145818" name="Google Shape;994;p279"/>
            <p:cNvCxnSpPr>
              <a:cxnSpLocks/>
              <a:stCxn id="1049482" idx="6"/>
              <a:endCxn id="1049483"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9" name="Google Shape;997;p279"/>
            <p:cNvCxnSpPr>
              <a:cxnSpLocks/>
              <a:stCxn id="1049482" idx="6"/>
              <a:endCxn id="104948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0" name="Google Shape;999;p279"/>
            <p:cNvCxnSpPr>
              <a:cxnSpLocks/>
              <a:stCxn id="1049482" idx="6"/>
              <a:endCxn id="1049487"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1" name="Google Shape;1001;p279"/>
            <p:cNvCxnSpPr>
              <a:cxnSpLocks/>
              <a:stCxn id="1049482" idx="6"/>
              <a:endCxn id="1049489"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2" name="Google Shape;1003;p279"/>
            <p:cNvCxnSpPr>
              <a:cxnSpLocks/>
              <a:stCxn id="1049482" idx="6"/>
              <a:endCxn id="1049486"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3" name="Google Shape;1005;p279"/>
            <p:cNvCxnSpPr>
              <a:cxnSpLocks/>
              <a:stCxn id="1049482" idx="6"/>
              <a:endCxn id="104948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4" name="Google Shape;1007;p279"/>
            <p:cNvCxnSpPr>
              <a:cxnSpLocks/>
              <a:endCxn id="1049488"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482" name="Google Shape;995;p279"/>
            <p:cNvSpPr/>
            <p:nvPr/>
          </p:nvSpPr>
          <p:spPr>
            <a:xfrm>
              <a:off x="520700" y="1843088"/>
              <a:ext cx="1963738" cy="1965325"/>
            </a:xfrm>
            <a:prstGeom prst="ellipse"/>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sp>
          <p:nvSpPr>
            <p:cNvPr id="1049483" name="Google Shape;996;p279"/>
            <p:cNvSpPr/>
            <p:nvPr/>
          </p:nvSpPr>
          <p:spPr>
            <a:xfrm>
              <a:off x="3375025" y="865188"/>
              <a:ext cx="206375" cy="207962"/>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84" name="Google Shape;998;p279"/>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85" name="Google Shape;1006;p279"/>
            <p:cNvSpPr/>
            <p:nvPr/>
          </p:nvSpPr>
          <p:spPr>
            <a:xfrm>
              <a:off x="3375025" y="334168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86" name="Google Shape;1004;p279"/>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87" name="Google Shape;1000;p279"/>
            <p:cNvSpPr/>
            <p:nvPr/>
          </p:nvSpPr>
          <p:spPr>
            <a:xfrm>
              <a:off x="3375025" y="210343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88" name="Google Shape;1008;p279"/>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89" name="Google Shape;1002;p279"/>
            <p:cNvSpPr/>
            <p:nvPr/>
          </p:nvSpPr>
          <p:spPr>
            <a:xfrm>
              <a:off x="3375025" y="4578350"/>
              <a:ext cx="206375" cy="207963"/>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grpSp>
      <p:sp>
        <p:nvSpPr>
          <p:cNvPr id="1049490" name="Google Shape;1009;p279"/>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1" name="Google Shape;1010;p279"/>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2" name="Google Shape;1011;p279"/>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3" name="Google Shape;1012;p279"/>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4" name="Google Shape;1013;p279"/>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5" name="Google Shape;1014;p279"/>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6" name="Google Shape;1015;p279"/>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7" name="Google Shape;1016;p279"/>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67" name="Shape 1017"/>
        <p:cNvGrpSpPr/>
        <p:nvPr/>
      </p:nvGrpSpPr>
      <p:grpSpPr>
        <a:xfrm>
          <a:off x="0" y="0"/>
          <a:ext cx="0" cy="0"/>
          <a:chOff x="0" y="0"/>
          <a:chExt cx="0" cy="0"/>
        </a:xfrm>
      </p:grpSpPr>
      <p:pic>
        <p:nvPicPr>
          <p:cNvPr id="2097169" name="Google Shape;1018;p28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651" name="Google Shape;1019;p28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52" name="Google Shape;1020;p28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68" name="Google Shape;1021;p280"/>
          <p:cNvGrpSpPr/>
          <p:nvPr/>
        </p:nvGrpSpPr>
        <p:grpSpPr>
          <a:xfrm>
            <a:off x="1060707" y="857568"/>
            <a:ext cx="3060700" cy="3921125"/>
            <a:chOff x="520700" y="865188"/>
            <a:chExt cx="3060700" cy="3921125"/>
          </a:xfrm>
        </p:grpSpPr>
        <p:cxnSp>
          <p:nvCxnSpPr>
            <p:cNvPr id="3145731" name="Google Shape;1022;p280"/>
            <p:cNvCxnSpPr>
              <a:cxnSpLocks/>
              <a:stCxn id="1048653" idx="6"/>
              <a:endCxn id="104865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2" name="Google Shape;1025;p280"/>
            <p:cNvCxnSpPr>
              <a:cxnSpLocks/>
              <a:stCxn id="1048653" idx="6"/>
              <a:endCxn id="1048655"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3" name="Google Shape;1027;p280"/>
            <p:cNvCxnSpPr>
              <a:cxnSpLocks/>
              <a:stCxn id="1048653" idx="6"/>
              <a:endCxn id="104865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4" name="Google Shape;1029;p280"/>
            <p:cNvCxnSpPr>
              <a:cxnSpLocks/>
              <a:stCxn id="1048653" idx="6"/>
              <a:endCxn id="104866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5" name="Google Shape;1031;p280"/>
            <p:cNvCxnSpPr>
              <a:cxnSpLocks/>
              <a:stCxn id="1048653" idx="6"/>
              <a:endCxn id="104865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6" name="Google Shape;1033;p280"/>
            <p:cNvCxnSpPr>
              <a:cxnSpLocks/>
              <a:stCxn id="1048653" idx="6"/>
              <a:endCxn id="104865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7" name="Google Shape;1035;p280"/>
            <p:cNvCxnSpPr>
              <a:cxnSpLocks/>
              <a:endCxn id="1048659"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8653" name="Google Shape;1023;p280"/>
            <p:cNvSpPr/>
            <p:nvPr/>
          </p:nvSpPr>
          <p:spPr>
            <a:xfrm>
              <a:off x="520700" y="1843088"/>
              <a:ext cx="1963738" cy="1965325"/>
            </a:xfrm>
            <a:prstGeom prst="ellipse"/>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sp>
          <p:nvSpPr>
            <p:cNvPr id="1048654" name="Google Shape;1024;p280"/>
            <p:cNvSpPr/>
            <p:nvPr/>
          </p:nvSpPr>
          <p:spPr>
            <a:xfrm>
              <a:off x="3375025" y="865188"/>
              <a:ext cx="206375" cy="207962"/>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55" name="Google Shape;1026;p280"/>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56" name="Google Shape;1034;p280"/>
            <p:cNvSpPr/>
            <p:nvPr/>
          </p:nvSpPr>
          <p:spPr>
            <a:xfrm>
              <a:off x="3375025" y="334168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57" name="Google Shape;1032;p280"/>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58" name="Google Shape;1028;p280"/>
            <p:cNvSpPr/>
            <p:nvPr/>
          </p:nvSpPr>
          <p:spPr>
            <a:xfrm>
              <a:off x="3375025" y="210343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59" name="Google Shape;1036;p280"/>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60" name="Google Shape;1030;p280"/>
            <p:cNvSpPr/>
            <p:nvPr/>
          </p:nvSpPr>
          <p:spPr>
            <a:xfrm>
              <a:off x="3375025" y="4578350"/>
              <a:ext cx="206375" cy="207963"/>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grpSp>
      <p:sp>
        <p:nvSpPr>
          <p:cNvPr id="1048661" name="Google Shape;1037;p280"/>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62" name="Google Shape;1038;p280"/>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63" name="Google Shape;1039;p280"/>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64" name="Google Shape;1040;p280"/>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65" name="Google Shape;1041;p280"/>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66" name="Google Shape;1042;p280"/>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67" name="Google Shape;1043;p280"/>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68" name="Google Shape;1044;p280"/>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367" name="Shape 1045"/>
        <p:cNvGrpSpPr/>
        <p:nvPr/>
      </p:nvGrpSpPr>
      <p:grpSpPr>
        <a:xfrm>
          <a:off x="0" y="0"/>
          <a:ext cx="0" cy="0"/>
          <a:chOff x="0" y="0"/>
          <a:chExt cx="0" cy="0"/>
        </a:xfrm>
      </p:grpSpPr>
      <p:pic>
        <p:nvPicPr>
          <p:cNvPr id="2097266" name="Google Shape;1046;p28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395" name="Google Shape;1047;p28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96" name="Google Shape;1048;p28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68" name="Google Shape;1049;p281"/>
          <p:cNvGrpSpPr/>
          <p:nvPr/>
        </p:nvGrpSpPr>
        <p:grpSpPr>
          <a:xfrm>
            <a:off x="1060707" y="857568"/>
            <a:ext cx="3060700" cy="3921125"/>
            <a:chOff x="520700" y="865188"/>
            <a:chExt cx="3060700" cy="3921125"/>
          </a:xfrm>
        </p:grpSpPr>
        <p:cxnSp>
          <p:nvCxnSpPr>
            <p:cNvPr id="3145809" name="Google Shape;1050;p281"/>
            <p:cNvCxnSpPr>
              <a:cxnSpLocks/>
              <a:stCxn id="1049397" idx="6"/>
              <a:endCxn id="1049398"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0" name="Google Shape;1053;p281"/>
            <p:cNvCxnSpPr>
              <a:cxnSpLocks/>
              <a:stCxn id="1049397" idx="6"/>
              <a:endCxn id="104939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1" name="Google Shape;1055;p281"/>
            <p:cNvCxnSpPr>
              <a:cxnSpLocks/>
              <a:stCxn id="1049397" idx="6"/>
              <a:endCxn id="1049402"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2" name="Google Shape;1057;p281"/>
            <p:cNvCxnSpPr>
              <a:cxnSpLocks/>
              <a:stCxn id="1049397" idx="6"/>
              <a:endCxn id="1049404"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3" name="Google Shape;1059;p281"/>
            <p:cNvCxnSpPr>
              <a:cxnSpLocks/>
              <a:stCxn id="1049397" idx="6"/>
              <a:endCxn id="1049401"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4" name="Google Shape;1061;p281"/>
            <p:cNvCxnSpPr>
              <a:cxnSpLocks/>
              <a:stCxn id="1049397" idx="6"/>
              <a:endCxn id="1049400"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5" name="Google Shape;1063;p281"/>
            <p:cNvCxnSpPr>
              <a:cxnSpLocks/>
              <a:endCxn id="1049403"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397" name="Google Shape;1051;p281"/>
            <p:cNvSpPr/>
            <p:nvPr/>
          </p:nvSpPr>
          <p:spPr>
            <a:xfrm>
              <a:off x="520700" y="1843088"/>
              <a:ext cx="1963738" cy="1965325"/>
            </a:xfrm>
            <a:prstGeom prst="ellipse"/>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sp>
          <p:nvSpPr>
            <p:cNvPr id="1049398" name="Google Shape;1052;p281"/>
            <p:cNvSpPr/>
            <p:nvPr/>
          </p:nvSpPr>
          <p:spPr>
            <a:xfrm>
              <a:off x="3375025" y="865188"/>
              <a:ext cx="206375" cy="207962"/>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399" name="Google Shape;1054;p281"/>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00" name="Google Shape;1062;p281"/>
            <p:cNvSpPr/>
            <p:nvPr/>
          </p:nvSpPr>
          <p:spPr>
            <a:xfrm>
              <a:off x="3375025" y="334168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01" name="Google Shape;1060;p281"/>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02" name="Google Shape;1056;p281"/>
            <p:cNvSpPr/>
            <p:nvPr/>
          </p:nvSpPr>
          <p:spPr>
            <a:xfrm>
              <a:off x="3375025" y="210343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03" name="Google Shape;1064;p281"/>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04" name="Google Shape;1058;p281"/>
            <p:cNvSpPr/>
            <p:nvPr/>
          </p:nvSpPr>
          <p:spPr>
            <a:xfrm>
              <a:off x="3375025" y="4578350"/>
              <a:ext cx="206375" cy="207963"/>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grpSp>
      <p:sp>
        <p:nvSpPr>
          <p:cNvPr id="1049405" name="Google Shape;1065;p281"/>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6" name="Google Shape;1066;p281"/>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7" name="Google Shape;1067;p281"/>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8" name="Google Shape;1068;p281"/>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9" name="Google Shape;1069;p281"/>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0" name="Google Shape;1070;p281"/>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1" name="Google Shape;1071;p281"/>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2" name="Google Shape;1072;p281"/>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327" name="Shape 1073"/>
        <p:cNvGrpSpPr/>
        <p:nvPr/>
      </p:nvGrpSpPr>
      <p:grpSpPr>
        <a:xfrm>
          <a:off x="0" y="0"/>
          <a:ext cx="0" cy="0"/>
          <a:chOff x="0" y="0"/>
          <a:chExt cx="0" cy="0"/>
        </a:xfrm>
      </p:grpSpPr>
      <p:pic>
        <p:nvPicPr>
          <p:cNvPr id="2097244" name="Google Shape;1074;p28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258" name="Google Shape;1075;p28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59" name="Google Shape;1076;p28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8" name="Google Shape;1077;p282"/>
          <p:cNvGrpSpPr/>
          <p:nvPr/>
        </p:nvGrpSpPr>
        <p:grpSpPr>
          <a:xfrm>
            <a:off x="2441263" y="1060409"/>
            <a:ext cx="4259386" cy="3399177"/>
            <a:chOff x="2441263" y="1068029"/>
            <a:chExt cx="4259386" cy="3399177"/>
          </a:xfrm>
        </p:grpSpPr>
        <p:pic>
          <p:nvPicPr>
            <p:cNvPr id="2097245" name="Google Shape;1078;p282" descr="Icon  Description automatically generated"/>
            <p:cNvPicPr preferRelativeResize="0">
              <a:picLocks/>
            </p:cNvPicPr>
            <p:nvPr/>
          </p:nvPicPr>
          <p:blipFill rotWithShape="1">
            <a:blip xmlns:r="http://schemas.openxmlformats.org/officeDocument/2006/relationships" r:embed="rId2"/>
            <a:srcRect/>
            <a:stretch>
              <a:fillRect/>
            </a:stretch>
          </p:blipFill>
          <p:spPr>
            <a:xfrm>
              <a:off x="2625376" y="1068029"/>
              <a:ext cx="3885072" cy="3371043"/>
            </a:xfrm>
            <a:prstGeom prst="rect"/>
            <a:noFill/>
            <a:ln>
              <a:noFill/>
            </a:ln>
          </p:spPr>
        </p:pic>
        <p:grpSp>
          <p:nvGrpSpPr>
            <p:cNvPr id="329" name="Google Shape;1079;p282"/>
            <p:cNvGrpSpPr/>
            <p:nvPr/>
          </p:nvGrpSpPr>
          <p:grpSpPr>
            <a:xfrm>
              <a:off x="2441263" y="1089939"/>
              <a:ext cx="4259386" cy="3377267"/>
              <a:chOff x="2441263" y="1089939"/>
              <a:chExt cx="4259386" cy="3377267"/>
            </a:xfrm>
          </p:grpSpPr>
          <p:sp>
            <p:nvSpPr>
              <p:cNvPr id="1049260" name="Google Shape;1080;p282"/>
              <p:cNvSpPr/>
              <p:nvPr/>
            </p:nvSpPr>
            <p:spPr>
              <a:xfrm>
                <a:off x="6618723" y="2315344"/>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61" name="Google Shape;1081;p282"/>
              <p:cNvSpPr/>
              <p:nvPr/>
            </p:nvSpPr>
            <p:spPr>
              <a:xfrm>
                <a:off x="6426200" y="356753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62" name="Google Shape;1082;p282"/>
              <p:cNvSpPr/>
              <p:nvPr/>
            </p:nvSpPr>
            <p:spPr>
              <a:xfrm>
                <a:off x="5448688" y="4385279"/>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63" name="Google Shape;1083;p282"/>
              <p:cNvSpPr/>
              <p:nvPr/>
            </p:nvSpPr>
            <p:spPr>
              <a:xfrm>
                <a:off x="6444214" y="1089939"/>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64" name="Google Shape;1084;p282"/>
              <p:cNvSpPr/>
              <p:nvPr/>
            </p:nvSpPr>
            <p:spPr>
              <a:xfrm>
                <a:off x="2441263" y="2315345"/>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65" name="Google Shape;1085;p282"/>
              <p:cNvSpPr/>
              <p:nvPr/>
            </p:nvSpPr>
            <p:spPr>
              <a:xfrm>
                <a:off x="2619761" y="3574306"/>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66" name="Google Shape;1086;p282"/>
              <p:cNvSpPr/>
              <p:nvPr/>
            </p:nvSpPr>
            <p:spPr>
              <a:xfrm>
                <a:off x="3592732" y="4385280"/>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67" name="Google Shape;1087;p282"/>
              <p:cNvSpPr/>
              <p:nvPr/>
            </p:nvSpPr>
            <p:spPr>
              <a:xfrm>
                <a:off x="2619761" y="109671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0" name="Google Shape;1088;p282"/>
            <p:cNvGrpSpPr/>
            <p:nvPr/>
          </p:nvGrpSpPr>
          <p:grpSpPr>
            <a:xfrm>
              <a:off x="3551613" y="1402488"/>
              <a:ext cx="2053983" cy="2053983"/>
              <a:chOff x="3766548" y="1602249"/>
              <a:chExt cx="2053983" cy="2053983"/>
            </a:xfrm>
          </p:grpSpPr>
          <p:sp>
            <p:nvSpPr>
              <p:cNvPr id="1049268" name="Google Shape;1089;p282"/>
              <p:cNvSpPr/>
              <p:nvPr/>
            </p:nvSpPr>
            <p:spPr>
              <a:xfrm>
                <a:off x="3766548" y="1602249"/>
                <a:ext cx="2053983" cy="2053983"/>
              </a:xfrm>
              <a:prstGeom prst="ellipse"/>
              <a:solidFill>
                <a:srgbClr val="F2F2F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69" name="Google Shape;1090;p282"/>
              <p:cNvSpPr/>
              <p:nvPr/>
            </p:nvSpPr>
            <p:spPr>
              <a:xfrm>
                <a:off x="3820905" y="1656606"/>
                <a:ext cx="1945269" cy="1945269"/>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270" name="Google Shape;1091;p282"/>
          <p:cNvSpPr txBox="1">
            <a:spLocks noGrp="1"/>
          </p:cNvSpPr>
          <p:nvPr>
            <p:ph type="body" idx="1"/>
          </p:nvPr>
        </p:nvSpPr>
        <p:spPr>
          <a:xfrm>
            <a:off x="3719246" y="2264415"/>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71" name="Google Shape;1092;p282"/>
          <p:cNvSpPr txBox="1">
            <a:spLocks noGrp="1"/>
          </p:cNvSpPr>
          <p:nvPr>
            <p:ph type="body" idx="2"/>
          </p:nvPr>
        </p:nvSpPr>
        <p:spPr>
          <a:xfrm>
            <a:off x="817135" y="961109"/>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72" name="Google Shape;1093;p282"/>
          <p:cNvSpPr txBox="1">
            <a:spLocks noGrp="1"/>
          </p:cNvSpPr>
          <p:nvPr>
            <p:ph type="body" idx="3"/>
          </p:nvPr>
        </p:nvSpPr>
        <p:spPr>
          <a:xfrm>
            <a:off x="633920" y="218861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73" name="Google Shape;1094;p282"/>
          <p:cNvSpPr txBox="1">
            <a:spLocks noGrp="1"/>
          </p:cNvSpPr>
          <p:nvPr>
            <p:ph type="body" idx="4"/>
          </p:nvPr>
        </p:nvSpPr>
        <p:spPr>
          <a:xfrm>
            <a:off x="803908" y="34488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74" name="Google Shape;1095;p282"/>
          <p:cNvSpPr txBox="1">
            <a:spLocks noGrp="1"/>
          </p:cNvSpPr>
          <p:nvPr>
            <p:ph type="body" idx="5"/>
          </p:nvPr>
        </p:nvSpPr>
        <p:spPr>
          <a:xfrm>
            <a:off x="1798245" y="42585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75" name="Google Shape;1096;p282"/>
          <p:cNvSpPr txBox="1">
            <a:spLocks noGrp="1"/>
          </p:cNvSpPr>
          <p:nvPr>
            <p:ph type="body" idx="6"/>
          </p:nvPr>
        </p:nvSpPr>
        <p:spPr>
          <a:xfrm>
            <a:off x="6615516" y="961109"/>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76" name="Google Shape;1097;p282"/>
          <p:cNvSpPr txBox="1">
            <a:spLocks noGrp="1"/>
          </p:cNvSpPr>
          <p:nvPr>
            <p:ph type="body" idx="7"/>
          </p:nvPr>
        </p:nvSpPr>
        <p:spPr>
          <a:xfrm>
            <a:off x="6787154" y="218861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77" name="Google Shape;1098;p282"/>
          <p:cNvSpPr txBox="1">
            <a:spLocks noGrp="1"/>
          </p:cNvSpPr>
          <p:nvPr>
            <p:ph type="body" idx="8"/>
          </p:nvPr>
        </p:nvSpPr>
        <p:spPr>
          <a:xfrm>
            <a:off x="6602289" y="34488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78" name="Google Shape;1099;p282"/>
          <p:cNvSpPr txBox="1">
            <a:spLocks noGrp="1"/>
          </p:cNvSpPr>
          <p:nvPr>
            <p:ph type="body" idx="9"/>
          </p:nvPr>
        </p:nvSpPr>
        <p:spPr>
          <a:xfrm>
            <a:off x="5584940" y="42585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49" name="Shape 44"/>
        <p:cNvGrpSpPr/>
        <p:nvPr/>
      </p:nvGrpSpPr>
      <p:grpSpPr>
        <a:xfrm>
          <a:off x="0" y="0"/>
          <a:ext cx="0" cy="0"/>
          <a:chOff x="0" y="0"/>
          <a:chExt cx="0" cy="0"/>
        </a:xfrm>
      </p:grpSpPr>
      <p:pic>
        <p:nvPicPr>
          <p:cNvPr id="2097157" name="Google Shape;45;p220"/>
          <p:cNvPicPr preferRelativeResize="0">
            <a:picLocks/>
          </p:cNvPicPr>
          <p:nvPr/>
        </p:nvPicPr>
        <p:blipFill rotWithShape="1">
          <a:blip xmlns:r="http://schemas.openxmlformats.org/officeDocument/2006/relationships" r:embed="rId1"/>
          <a:srcRect l="16976" t="14937" r="19508" b="5408"/>
          <a:stretch>
            <a:fillRect/>
          </a:stretch>
        </p:blipFill>
        <p:spPr>
          <a:xfrm>
            <a:off x="6412523" y="0"/>
            <a:ext cx="2731477" cy="5143500"/>
          </a:xfrm>
          <a:prstGeom prst="rect"/>
          <a:noFill/>
          <a:ln>
            <a:noFill/>
          </a:ln>
        </p:spPr>
      </p:pic>
      <p:pic>
        <p:nvPicPr>
          <p:cNvPr id="2097158" name="Google Shape;46;p220"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6"/>
            <a:ext cx="9143990" cy="5143494"/>
          </a:xfrm>
          <a:prstGeom prst="rect"/>
          <a:noFill/>
          <a:ln>
            <a:noFill/>
          </a:ln>
        </p:spPr>
      </p:pic>
      <p:sp>
        <p:nvSpPr>
          <p:cNvPr id="1048600" name="Google Shape;47;p220"/>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01" name="Google Shape;48;p220"/>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02" name="Google Shape;49;p22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03" name="Google Shape;50;p22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224" name="Shape 1100"/>
        <p:cNvGrpSpPr/>
        <p:nvPr/>
      </p:nvGrpSpPr>
      <p:grpSpPr>
        <a:xfrm>
          <a:off x="0" y="0"/>
          <a:ext cx="0" cy="0"/>
          <a:chOff x="0" y="0"/>
          <a:chExt cx="0" cy="0"/>
        </a:xfrm>
      </p:grpSpPr>
      <p:pic>
        <p:nvPicPr>
          <p:cNvPr id="2097204" name="Google Shape;1101;p28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935" name="Google Shape;1102;p28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36" name="Google Shape;1103;p28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25" name="Google Shape;1104;p283"/>
          <p:cNvGrpSpPr/>
          <p:nvPr/>
        </p:nvGrpSpPr>
        <p:grpSpPr>
          <a:xfrm>
            <a:off x="1941529" y="1105301"/>
            <a:ext cx="5260942" cy="3388546"/>
            <a:chOff x="1941529" y="1120931"/>
            <a:chExt cx="5260942" cy="3388546"/>
          </a:xfrm>
        </p:grpSpPr>
        <p:sp>
          <p:nvSpPr>
            <p:cNvPr id="1048937" name="Google Shape;1105;p283" descr="A picture containing icon  Description automatically generated"/>
            <p:cNvSpPr/>
            <p:nvPr/>
          </p:nvSpPr>
          <p:spPr>
            <a:xfrm>
              <a:off x="1941529" y="1120931"/>
              <a:ext cx="5260942" cy="3388546"/>
            </a:xfrm>
            <a:prstGeom prst="rect"/>
            <a:solidFill>
              <a:srgbClr val="FFFFFF"/>
            </a:solidFill>
            <a:ln>
              <a:noFill/>
            </a:ln>
            <a:effectLst>
              <a:outerShdw algn="tl" blurRad="50800" dir="2700000" dist="38100" rotWithShape="0">
                <a:srgbClr val="000000">
                  <a:alpha val="40000"/>
                </a:srgbClr>
              </a:outerShdw>
            </a:effectLst>
          </p:spPr>
        </p:sp>
        <p:sp>
          <p:nvSpPr>
            <p:cNvPr id="1048938" name="Google Shape;1106;p283"/>
            <p:cNvSpPr txBox="1"/>
            <p:nvPr/>
          </p:nvSpPr>
          <p:spPr>
            <a:xfrm>
              <a:off x="2881078" y="132388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1</a:t>
              </a:r>
            </a:p>
          </p:txBody>
        </p:sp>
        <p:sp>
          <p:nvSpPr>
            <p:cNvPr id="1048939" name="Google Shape;1107;p283"/>
            <p:cNvSpPr txBox="1"/>
            <p:nvPr/>
          </p:nvSpPr>
          <p:spPr>
            <a:xfrm>
              <a:off x="2121488" y="216415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3</a:t>
              </a:r>
            </a:p>
          </p:txBody>
        </p:sp>
        <p:sp>
          <p:nvSpPr>
            <p:cNvPr id="1048940" name="Google Shape;1108;p283"/>
            <p:cNvSpPr txBox="1"/>
            <p:nvPr/>
          </p:nvSpPr>
          <p:spPr>
            <a:xfrm>
              <a:off x="2121487" y="310981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5</a:t>
              </a:r>
            </a:p>
          </p:txBody>
        </p:sp>
        <p:sp>
          <p:nvSpPr>
            <p:cNvPr id="1048941" name="Google Shape;1109;p283"/>
            <p:cNvSpPr txBox="1"/>
            <p:nvPr/>
          </p:nvSpPr>
          <p:spPr>
            <a:xfrm>
              <a:off x="2881078"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7</a:t>
              </a:r>
            </a:p>
          </p:txBody>
        </p:sp>
        <p:sp>
          <p:nvSpPr>
            <p:cNvPr id="1048942" name="Google Shape;1110;p283"/>
            <p:cNvSpPr txBox="1"/>
            <p:nvPr/>
          </p:nvSpPr>
          <p:spPr>
            <a:xfrm>
              <a:off x="5885786"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8</a:t>
              </a:r>
            </a:p>
          </p:txBody>
        </p:sp>
        <p:sp>
          <p:nvSpPr>
            <p:cNvPr id="1048943" name="Google Shape;1111;p283"/>
            <p:cNvSpPr txBox="1"/>
            <p:nvPr/>
          </p:nvSpPr>
          <p:spPr>
            <a:xfrm>
              <a:off x="6646571" y="311699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6</a:t>
              </a:r>
            </a:p>
          </p:txBody>
        </p:sp>
        <p:sp>
          <p:nvSpPr>
            <p:cNvPr id="1048944" name="Google Shape;1112;p283"/>
            <p:cNvSpPr txBox="1"/>
            <p:nvPr/>
          </p:nvSpPr>
          <p:spPr>
            <a:xfrm>
              <a:off x="6649241" y="2139182"/>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4</a:t>
              </a:r>
            </a:p>
          </p:txBody>
        </p:sp>
        <p:sp>
          <p:nvSpPr>
            <p:cNvPr id="1048945" name="Google Shape;1113;p283"/>
            <p:cNvSpPr txBox="1"/>
            <p:nvPr/>
          </p:nvSpPr>
          <p:spPr>
            <a:xfrm>
              <a:off x="5885785" y="1321265"/>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2</a:t>
              </a:r>
            </a:p>
          </p:txBody>
        </p:sp>
      </p:grpSp>
      <p:sp>
        <p:nvSpPr>
          <p:cNvPr id="1048946" name="Google Shape;1114;p283"/>
          <p:cNvSpPr txBox="1">
            <a:spLocks noGrp="1"/>
          </p:cNvSpPr>
          <p:nvPr>
            <p:ph type="body" idx="1"/>
          </p:nvPr>
        </p:nvSpPr>
        <p:spPr>
          <a:xfrm>
            <a:off x="895514" y="1264575"/>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47" name="Google Shape;1115;p283"/>
          <p:cNvSpPr txBox="1">
            <a:spLocks noGrp="1"/>
          </p:cNvSpPr>
          <p:nvPr>
            <p:ph type="body" idx="2"/>
          </p:nvPr>
        </p:nvSpPr>
        <p:spPr>
          <a:xfrm>
            <a:off x="135731" y="2129927"/>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48" name="Google Shape;1116;p283"/>
          <p:cNvSpPr txBox="1">
            <a:spLocks noGrp="1"/>
          </p:cNvSpPr>
          <p:nvPr>
            <p:ph type="body" idx="3"/>
          </p:nvPr>
        </p:nvSpPr>
        <p:spPr>
          <a:xfrm>
            <a:off x="135731" y="311331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49" name="Google Shape;1117;p283"/>
          <p:cNvSpPr txBox="1">
            <a:spLocks noGrp="1"/>
          </p:cNvSpPr>
          <p:nvPr>
            <p:ph type="body" idx="4"/>
          </p:nvPr>
        </p:nvSpPr>
        <p:spPr>
          <a:xfrm>
            <a:off x="895514" y="400008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50" name="Google Shape;1118;p283"/>
          <p:cNvSpPr txBox="1">
            <a:spLocks noGrp="1"/>
          </p:cNvSpPr>
          <p:nvPr>
            <p:ph type="body" idx="5"/>
          </p:nvPr>
        </p:nvSpPr>
        <p:spPr>
          <a:xfrm>
            <a:off x="6525054" y="1264575"/>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51" name="Google Shape;1119;p283"/>
          <p:cNvSpPr txBox="1">
            <a:spLocks noGrp="1"/>
          </p:cNvSpPr>
          <p:nvPr>
            <p:ph type="body" idx="6"/>
          </p:nvPr>
        </p:nvSpPr>
        <p:spPr>
          <a:xfrm>
            <a:off x="6525054" y="400008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52" name="Google Shape;1120;p283"/>
          <p:cNvSpPr txBox="1">
            <a:spLocks noGrp="1"/>
          </p:cNvSpPr>
          <p:nvPr>
            <p:ph type="body" idx="7"/>
          </p:nvPr>
        </p:nvSpPr>
        <p:spPr>
          <a:xfrm>
            <a:off x="7294177" y="2129927"/>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53" name="Google Shape;1121;p283"/>
          <p:cNvSpPr txBox="1">
            <a:spLocks noGrp="1"/>
          </p:cNvSpPr>
          <p:nvPr>
            <p:ph type="body" idx="8"/>
          </p:nvPr>
        </p:nvSpPr>
        <p:spPr>
          <a:xfrm>
            <a:off x="7294177" y="311331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54" name="Google Shape;1122;p283"/>
          <p:cNvSpPr txBox="1">
            <a:spLocks noGrp="1"/>
          </p:cNvSpPr>
          <p:nvPr>
            <p:ph type="body" idx="9"/>
          </p:nvPr>
        </p:nvSpPr>
        <p:spPr>
          <a:xfrm>
            <a:off x="3732038" y="2630794"/>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244" name="Shape 1123"/>
        <p:cNvGrpSpPr/>
        <p:nvPr/>
      </p:nvGrpSpPr>
      <p:grpSpPr>
        <a:xfrm>
          <a:off x="0" y="0"/>
          <a:ext cx="0" cy="0"/>
          <a:chOff x="0" y="0"/>
          <a:chExt cx="0" cy="0"/>
        </a:xfrm>
      </p:grpSpPr>
      <p:pic>
        <p:nvPicPr>
          <p:cNvPr id="2097220" name="Google Shape;1124;p284"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044" name="Google Shape;1125;p28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45" name="Google Shape;1126;p28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45" name="Google Shape;1127;p284"/>
          <p:cNvGrpSpPr/>
          <p:nvPr/>
        </p:nvGrpSpPr>
        <p:grpSpPr>
          <a:xfrm>
            <a:off x="1761518" y="3131028"/>
            <a:ext cx="5620964" cy="646462"/>
            <a:chOff x="881517" y="3131028"/>
            <a:chExt cx="5620964" cy="646462"/>
          </a:xfrm>
        </p:grpSpPr>
        <p:grpSp>
          <p:nvGrpSpPr>
            <p:cNvPr id="246" name="Google Shape;1128;p284"/>
            <p:cNvGrpSpPr/>
            <p:nvPr/>
          </p:nvGrpSpPr>
          <p:grpSpPr>
            <a:xfrm>
              <a:off x="881517" y="3131028"/>
              <a:ext cx="397892" cy="646462"/>
              <a:chOff x="1400864" y="1624076"/>
              <a:chExt cx="560368" cy="910439"/>
            </a:xfrm>
          </p:grpSpPr>
          <p:grpSp>
            <p:nvGrpSpPr>
              <p:cNvPr id="247" name="Google Shape;1129;p284"/>
              <p:cNvGrpSpPr/>
              <p:nvPr/>
            </p:nvGrpSpPr>
            <p:grpSpPr>
              <a:xfrm>
                <a:off x="1400864" y="1624076"/>
                <a:ext cx="560368" cy="825149"/>
                <a:chOff x="1342876" y="1647676"/>
                <a:chExt cx="560368" cy="825149"/>
              </a:xfrm>
            </p:grpSpPr>
            <p:sp>
              <p:nvSpPr>
                <p:cNvPr id="1049046" name="Google Shape;1130;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47" name="Google Shape;1131;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69" name="Google Shape;1132;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48" name="Google Shape;1133;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48" name="Google Shape;1134;p284"/>
            <p:cNvGrpSpPr/>
            <p:nvPr/>
          </p:nvGrpSpPr>
          <p:grpSpPr>
            <a:xfrm>
              <a:off x="2622541" y="3131028"/>
              <a:ext cx="397892" cy="646462"/>
              <a:chOff x="1400864" y="1624076"/>
              <a:chExt cx="560368" cy="910439"/>
            </a:xfrm>
          </p:grpSpPr>
          <p:grpSp>
            <p:nvGrpSpPr>
              <p:cNvPr id="249" name="Google Shape;1135;p284"/>
              <p:cNvGrpSpPr/>
              <p:nvPr/>
            </p:nvGrpSpPr>
            <p:grpSpPr>
              <a:xfrm>
                <a:off x="1400864" y="1624076"/>
                <a:ext cx="560368" cy="825149"/>
                <a:chOff x="1342876" y="1647676"/>
                <a:chExt cx="560368" cy="825149"/>
              </a:xfrm>
            </p:grpSpPr>
            <p:sp>
              <p:nvSpPr>
                <p:cNvPr id="1049049" name="Google Shape;1136;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0" name="Google Shape;1137;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0" name="Google Shape;1138;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1" name="Google Shape;1139;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0" name="Google Shape;1140;p284"/>
            <p:cNvGrpSpPr/>
            <p:nvPr/>
          </p:nvGrpSpPr>
          <p:grpSpPr>
            <a:xfrm>
              <a:off x="4363565" y="3131028"/>
              <a:ext cx="397892" cy="646462"/>
              <a:chOff x="1400864" y="1624076"/>
              <a:chExt cx="560368" cy="910439"/>
            </a:xfrm>
          </p:grpSpPr>
          <p:grpSp>
            <p:nvGrpSpPr>
              <p:cNvPr id="251" name="Google Shape;1141;p284"/>
              <p:cNvGrpSpPr/>
              <p:nvPr/>
            </p:nvGrpSpPr>
            <p:grpSpPr>
              <a:xfrm>
                <a:off x="1400864" y="1624076"/>
                <a:ext cx="560368" cy="825149"/>
                <a:chOff x="1342876" y="1647676"/>
                <a:chExt cx="560368" cy="825149"/>
              </a:xfrm>
            </p:grpSpPr>
            <p:sp>
              <p:nvSpPr>
                <p:cNvPr id="1049052" name="Google Shape;1142;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3" name="Google Shape;1143;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1" name="Google Shape;1144;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4" name="Google Shape;1145;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2" name="Google Shape;1146;p284"/>
            <p:cNvGrpSpPr/>
            <p:nvPr/>
          </p:nvGrpSpPr>
          <p:grpSpPr>
            <a:xfrm>
              <a:off x="6104589" y="3131028"/>
              <a:ext cx="397892" cy="646462"/>
              <a:chOff x="1400864" y="1624076"/>
              <a:chExt cx="560368" cy="910439"/>
            </a:xfrm>
          </p:grpSpPr>
          <p:grpSp>
            <p:nvGrpSpPr>
              <p:cNvPr id="253" name="Google Shape;1147;p284"/>
              <p:cNvGrpSpPr/>
              <p:nvPr/>
            </p:nvGrpSpPr>
            <p:grpSpPr>
              <a:xfrm>
                <a:off x="1400864" y="1624076"/>
                <a:ext cx="560368" cy="825149"/>
                <a:chOff x="1342876" y="1647676"/>
                <a:chExt cx="560368" cy="825149"/>
              </a:xfrm>
            </p:grpSpPr>
            <p:sp>
              <p:nvSpPr>
                <p:cNvPr id="1049055" name="Google Shape;1148;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6" name="Google Shape;1149;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2" name="Google Shape;1150;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7" name="Google Shape;1151;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058" name="Google Shape;1152;p284"/>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59" name="Google Shape;1153;p284"/>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60" name="Google Shape;1154;p284"/>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61" name="Google Shape;1155;p284"/>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254" name="Google Shape;1156;p284"/>
          <p:cNvGrpSpPr/>
          <p:nvPr/>
        </p:nvGrpSpPr>
        <p:grpSpPr>
          <a:xfrm>
            <a:off x="881517" y="1424144"/>
            <a:ext cx="7361989" cy="646462"/>
            <a:chOff x="881517" y="2219381"/>
            <a:chExt cx="7361989" cy="646462"/>
          </a:xfrm>
        </p:grpSpPr>
        <p:grpSp>
          <p:nvGrpSpPr>
            <p:cNvPr id="255" name="Google Shape;1157;p284"/>
            <p:cNvGrpSpPr/>
            <p:nvPr/>
          </p:nvGrpSpPr>
          <p:grpSpPr>
            <a:xfrm>
              <a:off x="881517" y="2219381"/>
              <a:ext cx="397892" cy="646462"/>
              <a:chOff x="1400864" y="1624076"/>
              <a:chExt cx="560368" cy="910439"/>
            </a:xfrm>
          </p:grpSpPr>
          <p:grpSp>
            <p:nvGrpSpPr>
              <p:cNvPr id="256" name="Google Shape;1158;p284"/>
              <p:cNvGrpSpPr/>
              <p:nvPr/>
            </p:nvGrpSpPr>
            <p:grpSpPr>
              <a:xfrm>
                <a:off x="1400864" y="1624076"/>
                <a:ext cx="560368" cy="825149"/>
                <a:chOff x="1342876" y="1647676"/>
                <a:chExt cx="560368" cy="825149"/>
              </a:xfrm>
            </p:grpSpPr>
            <p:sp>
              <p:nvSpPr>
                <p:cNvPr id="1049062" name="Google Shape;1159;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63" name="Google Shape;1160;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3" name="Google Shape;1161;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4" name="Google Shape;1162;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7" name="Google Shape;1163;p284"/>
            <p:cNvGrpSpPr/>
            <p:nvPr/>
          </p:nvGrpSpPr>
          <p:grpSpPr>
            <a:xfrm>
              <a:off x="2622541" y="2219381"/>
              <a:ext cx="397892" cy="646462"/>
              <a:chOff x="1400864" y="1624076"/>
              <a:chExt cx="560368" cy="910439"/>
            </a:xfrm>
          </p:grpSpPr>
          <p:grpSp>
            <p:nvGrpSpPr>
              <p:cNvPr id="258" name="Google Shape;1164;p284"/>
              <p:cNvGrpSpPr/>
              <p:nvPr/>
            </p:nvGrpSpPr>
            <p:grpSpPr>
              <a:xfrm>
                <a:off x="1400864" y="1624076"/>
                <a:ext cx="560368" cy="825149"/>
                <a:chOff x="1342876" y="1647676"/>
                <a:chExt cx="560368" cy="825149"/>
              </a:xfrm>
            </p:grpSpPr>
            <p:sp>
              <p:nvSpPr>
                <p:cNvPr id="1049065" name="Google Shape;1165;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66" name="Google Shape;1166;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4" name="Google Shape;1167;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7" name="Google Shape;1168;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9" name="Google Shape;1169;p284"/>
            <p:cNvGrpSpPr/>
            <p:nvPr/>
          </p:nvGrpSpPr>
          <p:grpSpPr>
            <a:xfrm>
              <a:off x="4363565" y="2219381"/>
              <a:ext cx="397892" cy="646462"/>
              <a:chOff x="1400864" y="1624076"/>
              <a:chExt cx="560368" cy="910439"/>
            </a:xfrm>
          </p:grpSpPr>
          <p:grpSp>
            <p:nvGrpSpPr>
              <p:cNvPr id="260" name="Google Shape;1170;p284"/>
              <p:cNvGrpSpPr/>
              <p:nvPr/>
            </p:nvGrpSpPr>
            <p:grpSpPr>
              <a:xfrm>
                <a:off x="1400864" y="1624076"/>
                <a:ext cx="560368" cy="825149"/>
                <a:chOff x="1342876" y="1647676"/>
                <a:chExt cx="560368" cy="825149"/>
              </a:xfrm>
            </p:grpSpPr>
            <p:sp>
              <p:nvSpPr>
                <p:cNvPr id="1049068" name="Google Shape;1171;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69" name="Google Shape;1172;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5" name="Google Shape;1173;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70" name="Google Shape;1174;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61" name="Google Shape;1175;p284"/>
            <p:cNvGrpSpPr/>
            <p:nvPr/>
          </p:nvGrpSpPr>
          <p:grpSpPr>
            <a:xfrm>
              <a:off x="6104589" y="2219381"/>
              <a:ext cx="397892" cy="646462"/>
              <a:chOff x="1400864" y="1624076"/>
              <a:chExt cx="560368" cy="910439"/>
            </a:xfrm>
          </p:grpSpPr>
          <p:grpSp>
            <p:nvGrpSpPr>
              <p:cNvPr id="262" name="Google Shape;1176;p284"/>
              <p:cNvGrpSpPr/>
              <p:nvPr/>
            </p:nvGrpSpPr>
            <p:grpSpPr>
              <a:xfrm>
                <a:off x="1400864" y="1624076"/>
                <a:ext cx="560368" cy="825149"/>
                <a:chOff x="1342876" y="1647676"/>
                <a:chExt cx="560368" cy="825149"/>
              </a:xfrm>
            </p:grpSpPr>
            <p:sp>
              <p:nvSpPr>
                <p:cNvPr id="1049071" name="Google Shape;1177;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72" name="Google Shape;1178;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6" name="Google Shape;1179;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73" name="Google Shape;1180;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63" name="Google Shape;1181;p284"/>
            <p:cNvGrpSpPr/>
            <p:nvPr/>
          </p:nvGrpSpPr>
          <p:grpSpPr>
            <a:xfrm>
              <a:off x="7845614" y="2219381"/>
              <a:ext cx="397892" cy="646462"/>
              <a:chOff x="1400864" y="1624076"/>
              <a:chExt cx="560368" cy="910439"/>
            </a:xfrm>
          </p:grpSpPr>
          <p:grpSp>
            <p:nvGrpSpPr>
              <p:cNvPr id="264" name="Google Shape;1182;p284"/>
              <p:cNvGrpSpPr/>
              <p:nvPr/>
            </p:nvGrpSpPr>
            <p:grpSpPr>
              <a:xfrm>
                <a:off x="1400864" y="1624076"/>
                <a:ext cx="560368" cy="825149"/>
                <a:chOff x="1342876" y="1647676"/>
                <a:chExt cx="560368" cy="825149"/>
              </a:xfrm>
            </p:grpSpPr>
            <p:sp>
              <p:nvSpPr>
                <p:cNvPr id="1049074" name="Google Shape;1183;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75" name="Google Shape;1184;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7" name="Google Shape;1185;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76" name="Google Shape;1186;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077" name="Google Shape;1187;p284"/>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78" name="Google Shape;1188;p284"/>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79" name="Google Shape;1189;p284"/>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80" name="Google Shape;1190;p284"/>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81" name="Google Shape;1191;p284"/>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416" name="Shape 1192"/>
        <p:cNvGrpSpPr/>
        <p:nvPr/>
      </p:nvGrpSpPr>
      <p:grpSpPr>
        <a:xfrm>
          <a:off x="0" y="0"/>
          <a:ext cx="0" cy="0"/>
          <a:chOff x="0" y="0"/>
          <a:chExt cx="0" cy="0"/>
        </a:xfrm>
      </p:grpSpPr>
      <p:pic>
        <p:nvPicPr>
          <p:cNvPr id="2097299" name="Google Shape;1193;p285"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583" name="Google Shape;1194;p28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84" name="Google Shape;1195;p28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17" name="Google Shape;1196;p285"/>
          <p:cNvGrpSpPr/>
          <p:nvPr/>
        </p:nvGrpSpPr>
        <p:grpSpPr>
          <a:xfrm>
            <a:off x="1761518" y="3131028"/>
            <a:ext cx="5620964" cy="646462"/>
            <a:chOff x="881517" y="3131028"/>
            <a:chExt cx="5620964" cy="646462"/>
          </a:xfrm>
        </p:grpSpPr>
        <p:grpSp>
          <p:nvGrpSpPr>
            <p:cNvPr id="418" name="Google Shape;1197;p285"/>
            <p:cNvGrpSpPr/>
            <p:nvPr/>
          </p:nvGrpSpPr>
          <p:grpSpPr>
            <a:xfrm>
              <a:off x="881517" y="3131028"/>
              <a:ext cx="397892" cy="646462"/>
              <a:chOff x="1400864" y="1624076"/>
              <a:chExt cx="560368" cy="910439"/>
            </a:xfrm>
          </p:grpSpPr>
          <p:grpSp>
            <p:nvGrpSpPr>
              <p:cNvPr id="419" name="Google Shape;1198;p285"/>
              <p:cNvGrpSpPr/>
              <p:nvPr/>
            </p:nvGrpSpPr>
            <p:grpSpPr>
              <a:xfrm>
                <a:off x="1400864" y="1624076"/>
                <a:ext cx="560368" cy="825149"/>
                <a:chOff x="1342876" y="1647676"/>
                <a:chExt cx="560368" cy="825149"/>
              </a:xfrm>
            </p:grpSpPr>
            <p:sp>
              <p:nvSpPr>
                <p:cNvPr id="1049585" name="Google Shape;1199;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86" name="Google Shape;1200;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7" name="Google Shape;1201;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7" name="Google Shape;1202;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0" name="Google Shape;1203;p285"/>
            <p:cNvGrpSpPr/>
            <p:nvPr/>
          </p:nvGrpSpPr>
          <p:grpSpPr>
            <a:xfrm>
              <a:off x="2622541" y="3131028"/>
              <a:ext cx="397892" cy="646462"/>
              <a:chOff x="1400864" y="1624076"/>
              <a:chExt cx="560368" cy="910439"/>
            </a:xfrm>
          </p:grpSpPr>
          <p:grpSp>
            <p:nvGrpSpPr>
              <p:cNvPr id="421" name="Google Shape;1204;p285"/>
              <p:cNvGrpSpPr/>
              <p:nvPr/>
            </p:nvGrpSpPr>
            <p:grpSpPr>
              <a:xfrm>
                <a:off x="1400864" y="1624076"/>
                <a:ext cx="560368" cy="825149"/>
                <a:chOff x="1342876" y="1647676"/>
                <a:chExt cx="560368" cy="825149"/>
              </a:xfrm>
            </p:grpSpPr>
            <p:sp>
              <p:nvSpPr>
                <p:cNvPr id="1049588" name="Google Shape;1205;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89" name="Google Shape;1206;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8" name="Google Shape;1207;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0" name="Google Shape;1208;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2" name="Google Shape;1209;p285"/>
            <p:cNvGrpSpPr/>
            <p:nvPr/>
          </p:nvGrpSpPr>
          <p:grpSpPr>
            <a:xfrm>
              <a:off x="4363565" y="3131028"/>
              <a:ext cx="397892" cy="646462"/>
              <a:chOff x="1400864" y="1624076"/>
              <a:chExt cx="560368" cy="910439"/>
            </a:xfrm>
          </p:grpSpPr>
          <p:grpSp>
            <p:nvGrpSpPr>
              <p:cNvPr id="423" name="Google Shape;1210;p285"/>
              <p:cNvGrpSpPr/>
              <p:nvPr/>
            </p:nvGrpSpPr>
            <p:grpSpPr>
              <a:xfrm>
                <a:off x="1400864" y="1624076"/>
                <a:ext cx="560368" cy="825149"/>
                <a:chOff x="1342876" y="1647676"/>
                <a:chExt cx="560368" cy="825149"/>
              </a:xfrm>
            </p:grpSpPr>
            <p:sp>
              <p:nvSpPr>
                <p:cNvPr id="1049591" name="Google Shape;1211;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92" name="Google Shape;1212;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9" name="Google Shape;1213;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3" name="Google Shape;1214;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4" name="Google Shape;1215;p285"/>
            <p:cNvGrpSpPr/>
            <p:nvPr/>
          </p:nvGrpSpPr>
          <p:grpSpPr>
            <a:xfrm>
              <a:off x="6104589" y="3131028"/>
              <a:ext cx="397892" cy="646462"/>
              <a:chOff x="1400864" y="1624076"/>
              <a:chExt cx="560368" cy="910439"/>
            </a:xfrm>
          </p:grpSpPr>
          <p:grpSp>
            <p:nvGrpSpPr>
              <p:cNvPr id="425" name="Google Shape;1216;p285"/>
              <p:cNvGrpSpPr/>
              <p:nvPr/>
            </p:nvGrpSpPr>
            <p:grpSpPr>
              <a:xfrm>
                <a:off x="1400864" y="1624076"/>
                <a:ext cx="560368" cy="825149"/>
                <a:chOff x="1342876" y="1647676"/>
                <a:chExt cx="560368" cy="825149"/>
              </a:xfrm>
            </p:grpSpPr>
            <p:sp>
              <p:nvSpPr>
                <p:cNvPr id="1049594" name="Google Shape;1217;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95" name="Google Shape;1218;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0" name="Google Shape;1219;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6" name="Google Shape;1220;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597" name="Google Shape;1221;p285"/>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98" name="Google Shape;1222;p285"/>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99" name="Google Shape;1223;p285"/>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00" name="Google Shape;1224;p285"/>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426" name="Google Shape;1225;p285"/>
          <p:cNvGrpSpPr/>
          <p:nvPr/>
        </p:nvGrpSpPr>
        <p:grpSpPr>
          <a:xfrm>
            <a:off x="881517" y="1424144"/>
            <a:ext cx="7361989" cy="646462"/>
            <a:chOff x="881517" y="2219381"/>
            <a:chExt cx="7361989" cy="646462"/>
          </a:xfrm>
        </p:grpSpPr>
        <p:grpSp>
          <p:nvGrpSpPr>
            <p:cNvPr id="427" name="Google Shape;1226;p285"/>
            <p:cNvGrpSpPr/>
            <p:nvPr/>
          </p:nvGrpSpPr>
          <p:grpSpPr>
            <a:xfrm>
              <a:off x="881517" y="2219381"/>
              <a:ext cx="397892" cy="646462"/>
              <a:chOff x="1400864" y="1624076"/>
              <a:chExt cx="560368" cy="910439"/>
            </a:xfrm>
          </p:grpSpPr>
          <p:grpSp>
            <p:nvGrpSpPr>
              <p:cNvPr id="428" name="Google Shape;1227;p285"/>
              <p:cNvGrpSpPr/>
              <p:nvPr/>
            </p:nvGrpSpPr>
            <p:grpSpPr>
              <a:xfrm>
                <a:off x="1400864" y="1624076"/>
                <a:ext cx="560368" cy="825149"/>
                <a:chOff x="1342876" y="1647676"/>
                <a:chExt cx="560368" cy="825149"/>
              </a:xfrm>
            </p:grpSpPr>
            <p:sp>
              <p:nvSpPr>
                <p:cNvPr id="1049601" name="Google Shape;1228;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02" name="Google Shape;1229;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1" name="Google Shape;1230;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03" name="Google Shape;1231;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9" name="Google Shape;1232;p285"/>
            <p:cNvGrpSpPr/>
            <p:nvPr/>
          </p:nvGrpSpPr>
          <p:grpSpPr>
            <a:xfrm>
              <a:off x="2622541" y="2219381"/>
              <a:ext cx="397892" cy="646462"/>
              <a:chOff x="1400864" y="1624076"/>
              <a:chExt cx="560368" cy="910439"/>
            </a:xfrm>
          </p:grpSpPr>
          <p:grpSp>
            <p:nvGrpSpPr>
              <p:cNvPr id="430" name="Google Shape;1233;p285"/>
              <p:cNvGrpSpPr/>
              <p:nvPr/>
            </p:nvGrpSpPr>
            <p:grpSpPr>
              <a:xfrm>
                <a:off x="1400864" y="1624076"/>
                <a:ext cx="560368" cy="825149"/>
                <a:chOff x="1342876" y="1647676"/>
                <a:chExt cx="560368" cy="825149"/>
              </a:xfrm>
            </p:grpSpPr>
            <p:sp>
              <p:nvSpPr>
                <p:cNvPr id="1049604" name="Google Shape;1234;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05" name="Google Shape;1235;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2" name="Google Shape;1236;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06" name="Google Shape;1237;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31" name="Google Shape;1238;p285"/>
            <p:cNvGrpSpPr/>
            <p:nvPr/>
          </p:nvGrpSpPr>
          <p:grpSpPr>
            <a:xfrm>
              <a:off x="4363565" y="2219381"/>
              <a:ext cx="397892" cy="646462"/>
              <a:chOff x="1400864" y="1624076"/>
              <a:chExt cx="560368" cy="910439"/>
            </a:xfrm>
          </p:grpSpPr>
          <p:grpSp>
            <p:nvGrpSpPr>
              <p:cNvPr id="432" name="Google Shape;1239;p285"/>
              <p:cNvGrpSpPr/>
              <p:nvPr/>
            </p:nvGrpSpPr>
            <p:grpSpPr>
              <a:xfrm>
                <a:off x="1400864" y="1624076"/>
                <a:ext cx="560368" cy="825149"/>
                <a:chOff x="1342876" y="1647676"/>
                <a:chExt cx="560368" cy="825149"/>
              </a:xfrm>
            </p:grpSpPr>
            <p:sp>
              <p:nvSpPr>
                <p:cNvPr id="1049607" name="Google Shape;1240;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08" name="Google Shape;1241;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3" name="Google Shape;1242;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09" name="Google Shape;1243;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33" name="Google Shape;1244;p285"/>
            <p:cNvGrpSpPr/>
            <p:nvPr/>
          </p:nvGrpSpPr>
          <p:grpSpPr>
            <a:xfrm>
              <a:off x="6104589" y="2219381"/>
              <a:ext cx="397892" cy="646462"/>
              <a:chOff x="1400864" y="1624076"/>
              <a:chExt cx="560368" cy="910439"/>
            </a:xfrm>
          </p:grpSpPr>
          <p:grpSp>
            <p:nvGrpSpPr>
              <p:cNvPr id="434" name="Google Shape;1245;p285"/>
              <p:cNvGrpSpPr/>
              <p:nvPr/>
            </p:nvGrpSpPr>
            <p:grpSpPr>
              <a:xfrm>
                <a:off x="1400864" y="1624076"/>
                <a:ext cx="560368" cy="825149"/>
                <a:chOff x="1342876" y="1647676"/>
                <a:chExt cx="560368" cy="825149"/>
              </a:xfrm>
            </p:grpSpPr>
            <p:sp>
              <p:nvSpPr>
                <p:cNvPr id="1049610" name="Google Shape;1246;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11" name="Google Shape;1247;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4" name="Google Shape;1248;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12" name="Google Shape;1249;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35" name="Google Shape;1250;p285"/>
            <p:cNvGrpSpPr/>
            <p:nvPr/>
          </p:nvGrpSpPr>
          <p:grpSpPr>
            <a:xfrm>
              <a:off x="7845614" y="2219381"/>
              <a:ext cx="397892" cy="646462"/>
              <a:chOff x="1400864" y="1624076"/>
              <a:chExt cx="560368" cy="910439"/>
            </a:xfrm>
          </p:grpSpPr>
          <p:grpSp>
            <p:nvGrpSpPr>
              <p:cNvPr id="436" name="Google Shape;1251;p285"/>
              <p:cNvGrpSpPr/>
              <p:nvPr/>
            </p:nvGrpSpPr>
            <p:grpSpPr>
              <a:xfrm>
                <a:off x="1400864" y="1624076"/>
                <a:ext cx="560368" cy="825149"/>
                <a:chOff x="1342876" y="1647676"/>
                <a:chExt cx="560368" cy="825149"/>
              </a:xfrm>
            </p:grpSpPr>
            <p:sp>
              <p:nvSpPr>
                <p:cNvPr id="1049613" name="Google Shape;1252;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14" name="Google Shape;1253;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5" name="Google Shape;1254;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15" name="Google Shape;1255;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616" name="Google Shape;1256;p285"/>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17" name="Google Shape;1257;p285"/>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18" name="Google Shape;1258;p285"/>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19" name="Google Shape;1259;p285"/>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20" name="Google Shape;1260;p285"/>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288" name="Shape 1261"/>
        <p:cNvGrpSpPr/>
        <p:nvPr/>
      </p:nvGrpSpPr>
      <p:grpSpPr>
        <a:xfrm>
          <a:off x="0" y="0"/>
          <a:ext cx="0" cy="0"/>
          <a:chOff x="0" y="0"/>
          <a:chExt cx="0" cy="0"/>
        </a:xfrm>
      </p:grpSpPr>
      <p:pic>
        <p:nvPicPr>
          <p:cNvPr id="2097232" name="Google Shape;1262;p28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154" name="Google Shape;1263;p28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55" name="Google Shape;1264;p28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89" name="Google Shape;1265;p286"/>
          <p:cNvGrpSpPr/>
          <p:nvPr/>
        </p:nvGrpSpPr>
        <p:grpSpPr>
          <a:xfrm>
            <a:off x="1761518" y="3131028"/>
            <a:ext cx="5620964" cy="646462"/>
            <a:chOff x="881517" y="3131028"/>
            <a:chExt cx="5620964" cy="646462"/>
          </a:xfrm>
        </p:grpSpPr>
        <p:grpSp>
          <p:nvGrpSpPr>
            <p:cNvPr id="290" name="Google Shape;1266;p286"/>
            <p:cNvGrpSpPr/>
            <p:nvPr/>
          </p:nvGrpSpPr>
          <p:grpSpPr>
            <a:xfrm>
              <a:off x="881517" y="3131028"/>
              <a:ext cx="397892" cy="646462"/>
              <a:chOff x="1400864" y="1624076"/>
              <a:chExt cx="560368" cy="910439"/>
            </a:xfrm>
          </p:grpSpPr>
          <p:grpSp>
            <p:nvGrpSpPr>
              <p:cNvPr id="291" name="Google Shape;1267;p286"/>
              <p:cNvGrpSpPr/>
              <p:nvPr/>
            </p:nvGrpSpPr>
            <p:grpSpPr>
              <a:xfrm>
                <a:off x="1400864" y="1624076"/>
                <a:ext cx="560368" cy="825149"/>
                <a:chOff x="1342876" y="1647676"/>
                <a:chExt cx="560368" cy="825149"/>
              </a:xfrm>
            </p:grpSpPr>
            <p:sp>
              <p:nvSpPr>
                <p:cNvPr id="1049156" name="Google Shape;1268;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57" name="Google Shape;1269;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89" name="Google Shape;1270;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58" name="Google Shape;1271;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2" name="Google Shape;1272;p286"/>
            <p:cNvGrpSpPr/>
            <p:nvPr/>
          </p:nvGrpSpPr>
          <p:grpSpPr>
            <a:xfrm>
              <a:off x="2622541" y="3131028"/>
              <a:ext cx="397892" cy="646462"/>
              <a:chOff x="1400864" y="1624076"/>
              <a:chExt cx="560368" cy="910439"/>
            </a:xfrm>
          </p:grpSpPr>
          <p:grpSp>
            <p:nvGrpSpPr>
              <p:cNvPr id="293" name="Google Shape;1273;p286"/>
              <p:cNvGrpSpPr/>
              <p:nvPr/>
            </p:nvGrpSpPr>
            <p:grpSpPr>
              <a:xfrm>
                <a:off x="1400864" y="1624076"/>
                <a:ext cx="560368" cy="825149"/>
                <a:chOff x="1342876" y="1647676"/>
                <a:chExt cx="560368" cy="825149"/>
              </a:xfrm>
            </p:grpSpPr>
            <p:sp>
              <p:nvSpPr>
                <p:cNvPr id="1049159" name="Google Shape;1274;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0" name="Google Shape;1275;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0" name="Google Shape;1276;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1" name="Google Shape;1277;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4" name="Google Shape;1278;p286"/>
            <p:cNvGrpSpPr/>
            <p:nvPr/>
          </p:nvGrpSpPr>
          <p:grpSpPr>
            <a:xfrm>
              <a:off x="4363565" y="3131028"/>
              <a:ext cx="397892" cy="646462"/>
              <a:chOff x="1400864" y="1624076"/>
              <a:chExt cx="560368" cy="910439"/>
            </a:xfrm>
          </p:grpSpPr>
          <p:grpSp>
            <p:nvGrpSpPr>
              <p:cNvPr id="295" name="Google Shape;1279;p286"/>
              <p:cNvGrpSpPr/>
              <p:nvPr/>
            </p:nvGrpSpPr>
            <p:grpSpPr>
              <a:xfrm>
                <a:off x="1400864" y="1624076"/>
                <a:ext cx="560368" cy="825149"/>
                <a:chOff x="1342876" y="1647676"/>
                <a:chExt cx="560368" cy="825149"/>
              </a:xfrm>
            </p:grpSpPr>
            <p:sp>
              <p:nvSpPr>
                <p:cNvPr id="1049162" name="Google Shape;1280;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3" name="Google Shape;1281;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1" name="Google Shape;1282;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4" name="Google Shape;1283;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6" name="Google Shape;1284;p286"/>
            <p:cNvGrpSpPr/>
            <p:nvPr/>
          </p:nvGrpSpPr>
          <p:grpSpPr>
            <a:xfrm>
              <a:off x="6104589" y="3131028"/>
              <a:ext cx="397892" cy="646462"/>
              <a:chOff x="1400864" y="1624076"/>
              <a:chExt cx="560368" cy="910439"/>
            </a:xfrm>
          </p:grpSpPr>
          <p:grpSp>
            <p:nvGrpSpPr>
              <p:cNvPr id="297" name="Google Shape;1285;p286"/>
              <p:cNvGrpSpPr/>
              <p:nvPr/>
            </p:nvGrpSpPr>
            <p:grpSpPr>
              <a:xfrm>
                <a:off x="1400864" y="1624076"/>
                <a:ext cx="560368" cy="825149"/>
                <a:chOff x="1342876" y="1647676"/>
                <a:chExt cx="560368" cy="825149"/>
              </a:xfrm>
            </p:grpSpPr>
            <p:sp>
              <p:nvSpPr>
                <p:cNvPr id="1049165" name="Google Shape;1286;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6" name="Google Shape;1287;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2" name="Google Shape;1288;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7" name="Google Shape;1289;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68" name="Google Shape;1290;p286"/>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69" name="Google Shape;1291;p286"/>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70" name="Google Shape;1292;p286"/>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71" name="Google Shape;1293;p286"/>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298" name="Google Shape;1294;p286"/>
          <p:cNvGrpSpPr/>
          <p:nvPr/>
        </p:nvGrpSpPr>
        <p:grpSpPr>
          <a:xfrm>
            <a:off x="881517" y="1424144"/>
            <a:ext cx="7361989" cy="646462"/>
            <a:chOff x="881517" y="2219381"/>
            <a:chExt cx="7361989" cy="646462"/>
          </a:xfrm>
        </p:grpSpPr>
        <p:grpSp>
          <p:nvGrpSpPr>
            <p:cNvPr id="299" name="Google Shape;1295;p286"/>
            <p:cNvGrpSpPr/>
            <p:nvPr/>
          </p:nvGrpSpPr>
          <p:grpSpPr>
            <a:xfrm>
              <a:off x="881517" y="2219381"/>
              <a:ext cx="397892" cy="646462"/>
              <a:chOff x="1400864" y="1624076"/>
              <a:chExt cx="560368" cy="910439"/>
            </a:xfrm>
          </p:grpSpPr>
          <p:grpSp>
            <p:nvGrpSpPr>
              <p:cNvPr id="300" name="Google Shape;1296;p286"/>
              <p:cNvGrpSpPr/>
              <p:nvPr/>
            </p:nvGrpSpPr>
            <p:grpSpPr>
              <a:xfrm>
                <a:off x="1400864" y="1624076"/>
                <a:ext cx="560368" cy="825149"/>
                <a:chOff x="1342876" y="1647676"/>
                <a:chExt cx="560368" cy="825149"/>
              </a:xfrm>
            </p:grpSpPr>
            <p:sp>
              <p:nvSpPr>
                <p:cNvPr id="1049172" name="Google Shape;1297;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73" name="Google Shape;1298;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3" name="Google Shape;1299;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4" name="Google Shape;1300;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1" name="Google Shape;1301;p286"/>
            <p:cNvGrpSpPr/>
            <p:nvPr/>
          </p:nvGrpSpPr>
          <p:grpSpPr>
            <a:xfrm>
              <a:off x="2622541" y="2219381"/>
              <a:ext cx="397892" cy="646462"/>
              <a:chOff x="1400864" y="1624076"/>
              <a:chExt cx="560368" cy="910439"/>
            </a:xfrm>
          </p:grpSpPr>
          <p:grpSp>
            <p:nvGrpSpPr>
              <p:cNvPr id="302" name="Google Shape;1302;p286"/>
              <p:cNvGrpSpPr/>
              <p:nvPr/>
            </p:nvGrpSpPr>
            <p:grpSpPr>
              <a:xfrm>
                <a:off x="1400864" y="1624076"/>
                <a:ext cx="560368" cy="825149"/>
                <a:chOff x="1342876" y="1647676"/>
                <a:chExt cx="560368" cy="825149"/>
              </a:xfrm>
            </p:grpSpPr>
            <p:sp>
              <p:nvSpPr>
                <p:cNvPr id="1049175" name="Google Shape;1303;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76" name="Google Shape;1304;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4" name="Google Shape;1305;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7" name="Google Shape;1306;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3" name="Google Shape;1307;p286"/>
            <p:cNvGrpSpPr/>
            <p:nvPr/>
          </p:nvGrpSpPr>
          <p:grpSpPr>
            <a:xfrm>
              <a:off x="4363565" y="2219381"/>
              <a:ext cx="397892" cy="646462"/>
              <a:chOff x="1400864" y="1624076"/>
              <a:chExt cx="560368" cy="910439"/>
            </a:xfrm>
          </p:grpSpPr>
          <p:grpSp>
            <p:nvGrpSpPr>
              <p:cNvPr id="304" name="Google Shape;1308;p286"/>
              <p:cNvGrpSpPr/>
              <p:nvPr/>
            </p:nvGrpSpPr>
            <p:grpSpPr>
              <a:xfrm>
                <a:off x="1400864" y="1624076"/>
                <a:ext cx="560368" cy="825149"/>
                <a:chOff x="1342876" y="1647676"/>
                <a:chExt cx="560368" cy="825149"/>
              </a:xfrm>
            </p:grpSpPr>
            <p:sp>
              <p:nvSpPr>
                <p:cNvPr id="1049178" name="Google Shape;1309;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79" name="Google Shape;1310;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5" name="Google Shape;1311;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80" name="Google Shape;1312;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5" name="Google Shape;1313;p286"/>
            <p:cNvGrpSpPr/>
            <p:nvPr/>
          </p:nvGrpSpPr>
          <p:grpSpPr>
            <a:xfrm>
              <a:off x="6104589" y="2219381"/>
              <a:ext cx="397892" cy="646462"/>
              <a:chOff x="1400864" y="1624076"/>
              <a:chExt cx="560368" cy="910439"/>
            </a:xfrm>
          </p:grpSpPr>
          <p:grpSp>
            <p:nvGrpSpPr>
              <p:cNvPr id="306" name="Google Shape;1314;p286"/>
              <p:cNvGrpSpPr/>
              <p:nvPr/>
            </p:nvGrpSpPr>
            <p:grpSpPr>
              <a:xfrm>
                <a:off x="1400864" y="1624076"/>
                <a:ext cx="560368" cy="825149"/>
                <a:chOff x="1342876" y="1647676"/>
                <a:chExt cx="560368" cy="825149"/>
              </a:xfrm>
            </p:grpSpPr>
            <p:sp>
              <p:nvSpPr>
                <p:cNvPr id="1049181" name="Google Shape;1315;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82" name="Google Shape;1316;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6" name="Google Shape;1317;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83" name="Google Shape;1318;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7" name="Google Shape;1319;p286"/>
            <p:cNvGrpSpPr/>
            <p:nvPr/>
          </p:nvGrpSpPr>
          <p:grpSpPr>
            <a:xfrm>
              <a:off x="7845614" y="2219381"/>
              <a:ext cx="397892" cy="646462"/>
              <a:chOff x="1400864" y="1624076"/>
              <a:chExt cx="560368" cy="910439"/>
            </a:xfrm>
          </p:grpSpPr>
          <p:grpSp>
            <p:nvGrpSpPr>
              <p:cNvPr id="308" name="Google Shape;1320;p286"/>
              <p:cNvGrpSpPr/>
              <p:nvPr/>
            </p:nvGrpSpPr>
            <p:grpSpPr>
              <a:xfrm>
                <a:off x="1400864" y="1624076"/>
                <a:ext cx="560368" cy="825149"/>
                <a:chOff x="1342876" y="1647676"/>
                <a:chExt cx="560368" cy="825149"/>
              </a:xfrm>
            </p:grpSpPr>
            <p:sp>
              <p:nvSpPr>
                <p:cNvPr id="1049184" name="Google Shape;1321;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85" name="Google Shape;1322;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7" name="Google Shape;1323;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86" name="Google Shape;1324;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87" name="Google Shape;1325;p286"/>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88" name="Google Shape;1326;p286"/>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89" name="Google Shape;1327;p286"/>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90" name="Google Shape;1328;p286"/>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91" name="Google Shape;1329;p286"/>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463" name="Shape 1330"/>
        <p:cNvGrpSpPr/>
        <p:nvPr/>
      </p:nvGrpSpPr>
      <p:grpSpPr>
        <a:xfrm>
          <a:off x="0" y="0"/>
          <a:ext cx="0" cy="0"/>
          <a:chOff x="0" y="0"/>
          <a:chExt cx="0" cy="0"/>
        </a:xfrm>
      </p:grpSpPr>
      <p:pic>
        <p:nvPicPr>
          <p:cNvPr id="2097307" name="Google Shape;1331;p28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692" name="Google Shape;1332;p28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93" name="Google Shape;1333;p28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64" name="Google Shape;1334;p287"/>
          <p:cNvGrpSpPr/>
          <p:nvPr/>
        </p:nvGrpSpPr>
        <p:grpSpPr>
          <a:xfrm>
            <a:off x="881517" y="3131028"/>
            <a:ext cx="7361989" cy="646462"/>
            <a:chOff x="881517" y="2219381"/>
            <a:chExt cx="7361989" cy="646462"/>
          </a:xfrm>
        </p:grpSpPr>
        <p:grpSp>
          <p:nvGrpSpPr>
            <p:cNvPr id="465" name="Google Shape;1335;p287"/>
            <p:cNvGrpSpPr/>
            <p:nvPr/>
          </p:nvGrpSpPr>
          <p:grpSpPr>
            <a:xfrm>
              <a:off x="881517" y="2219381"/>
              <a:ext cx="397892" cy="646462"/>
              <a:chOff x="1400864" y="1624076"/>
              <a:chExt cx="560368" cy="910439"/>
            </a:xfrm>
          </p:grpSpPr>
          <p:grpSp>
            <p:nvGrpSpPr>
              <p:cNvPr id="466" name="Google Shape;1336;p287"/>
              <p:cNvGrpSpPr/>
              <p:nvPr/>
            </p:nvGrpSpPr>
            <p:grpSpPr>
              <a:xfrm>
                <a:off x="1400864" y="1624076"/>
                <a:ext cx="560368" cy="825149"/>
                <a:chOff x="1342876" y="1647676"/>
                <a:chExt cx="560368" cy="825149"/>
              </a:xfrm>
            </p:grpSpPr>
            <p:sp>
              <p:nvSpPr>
                <p:cNvPr id="1049694" name="Google Shape;1337;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95" name="Google Shape;133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6" name="Google Shape;133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96" name="Google Shape;1340;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67" name="Google Shape;1341;p287"/>
            <p:cNvGrpSpPr/>
            <p:nvPr/>
          </p:nvGrpSpPr>
          <p:grpSpPr>
            <a:xfrm>
              <a:off x="2622541" y="2219381"/>
              <a:ext cx="397892" cy="646462"/>
              <a:chOff x="1400864" y="1624076"/>
              <a:chExt cx="560368" cy="910439"/>
            </a:xfrm>
          </p:grpSpPr>
          <p:grpSp>
            <p:nvGrpSpPr>
              <p:cNvPr id="468" name="Google Shape;1342;p287"/>
              <p:cNvGrpSpPr/>
              <p:nvPr/>
            </p:nvGrpSpPr>
            <p:grpSpPr>
              <a:xfrm>
                <a:off x="1400864" y="1624076"/>
                <a:ext cx="560368" cy="825149"/>
                <a:chOff x="1342876" y="1647676"/>
                <a:chExt cx="560368" cy="825149"/>
              </a:xfrm>
            </p:grpSpPr>
            <p:sp>
              <p:nvSpPr>
                <p:cNvPr id="1049697" name="Google Shape;1343;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98" name="Google Shape;134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7" name="Google Shape;134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99" name="Google Shape;1346;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69" name="Google Shape;1347;p287"/>
            <p:cNvGrpSpPr/>
            <p:nvPr/>
          </p:nvGrpSpPr>
          <p:grpSpPr>
            <a:xfrm>
              <a:off x="4363565" y="2219381"/>
              <a:ext cx="397892" cy="646462"/>
              <a:chOff x="1400864" y="1624076"/>
              <a:chExt cx="560368" cy="910439"/>
            </a:xfrm>
          </p:grpSpPr>
          <p:grpSp>
            <p:nvGrpSpPr>
              <p:cNvPr id="470" name="Google Shape;1348;p287"/>
              <p:cNvGrpSpPr/>
              <p:nvPr/>
            </p:nvGrpSpPr>
            <p:grpSpPr>
              <a:xfrm>
                <a:off x="1400864" y="1624076"/>
                <a:ext cx="560368" cy="825149"/>
                <a:chOff x="1342876" y="1647676"/>
                <a:chExt cx="560368" cy="825149"/>
              </a:xfrm>
            </p:grpSpPr>
            <p:sp>
              <p:nvSpPr>
                <p:cNvPr id="1049700" name="Google Shape;134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1" name="Google Shape;135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8" name="Google Shape;135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2" name="Google Shape;135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71" name="Google Shape;1353;p287"/>
            <p:cNvGrpSpPr/>
            <p:nvPr/>
          </p:nvGrpSpPr>
          <p:grpSpPr>
            <a:xfrm>
              <a:off x="6104589" y="2219381"/>
              <a:ext cx="397892" cy="646462"/>
              <a:chOff x="1400864" y="1624076"/>
              <a:chExt cx="560368" cy="910439"/>
            </a:xfrm>
          </p:grpSpPr>
          <p:grpSp>
            <p:nvGrpSpPr>
              <p:cNvPr id="472" name="Google Shape;1354;p287"/>
              <p:cNvGrpSpPr/>
              <p:nvPr/>
            </p:nvGrpSpPr>
            <p:grpSpPr>
              <a:xfrm>
                <a:off x="1400864" y="1624076"/>
                <a:ext cx="560368" cy="825149"/>
                <a:chOff x="1342876" y="1647676"/>
                <a:chExt cx="560368" cy="825149"/>
              </a:xfrm>
            </p:grpSpPr>
            <p:sp>
              <p:nvSpPr>
                <p:cNvPr id="1049703" name="Google Shape;135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4" name="Google Shape;135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9" name="Google Shape;135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5" name="Google Shape;135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73" name="Google Shape;1359;p287"/>
            <p:cNvGrpSpPr/>
            <p:nvPr/>
          </p:nvGrpSpPr>
          <p:grpSpPr>
            <a:xfrm>
              <a:off x="7845614" y="2219381"/>
              <a:ext cx="397892" cy="646462"/>
              <a:chOff x="1400864" y="1624076"/>
              <a:chExt cx="560368" cy="910439"/>
            </a:xfrm>
          </p:grpSpPr>
          <p:grpSp>
            <p:nvGrpSpPr>
              <p:cNvPr id="474" name="Google Shape;1360;p287"/>
              <p:cNvGrpSpPr/>
              <p:nvPr/>
            </p:nvGrpSpPr>
            <p:grpSpPr>
              <a:xfrm>
                <a:off x="1400864" y="1624076"/>
                <a:ext cx="560368" cy="825149"/>
                <a:chOff x="1342876" y="1647676"/>
                <a:chExt cx="560368" cy="825149"/>
              </a:xfrm>
            </p:grpSpPr>
            <p:sp>
              <p:nvSpPr>
                <p:cNvPr id="1049706" name="Google Shape;136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7" name="Google Shape;136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0" name="Google Shape;136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8" name="Google Shape;136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709" name="Google Shape;1365;p287"/>
          <p:cNvSpPr txBox="1">
            <a:spLocks noGrp="1"/>
          </p:cNvSpPr>
          <p:nvPr>
            <p:ph type="body" idx="1"/>
          </p:nvPr>
        </p:nvSpPr>
        <p:spPr>
          <a:xfrm>
            <a:off x="223088"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10" name="Google Shape;1366;p287"/>
          <p:cNvSpPr txBox="1">
            <a:spLocks noGrp="1"/>
          </p:cNvSpPr>
          <p:nvPr>
            <p:ph type="body" idx="2"/>
          </p:nvPr>
        </p:nvSpPr>
        <p:spPr>
          <a:xfrm>
            <a:off x="1964112"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11" name="Google Shape;1367;p287"/>
          <p:cNvSpPr txBox="1">
            <a:spLocks noGrp="1"/>
          </p:cNvSpPr>
          <p:nvPr>
            <p:ph type="body" idx="3"/>
          </p:nvPr>
        </p:nvSpPr>
        <p:spPr>
          <a:xfrm>
            <a:off x="3705136"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12" name="Google Shape;1368;p287"/>
          <p:cNvSpPr txBox="1">
            <a:spLocks noGrp="1"/>
          </p:cNvSpPr>
          <p:nvPr>
            <p:ph type="body" idx="4"/>
          </p:nvPr>
        </p:nvSpPr>
        <p:spPr>
          <a:xfrm>
            <a:off x="5446160"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13" name="Google Shape;1369;p287"/>
          <p:cNvSpPr txBox="1">
            <a:spLocks noGrp="1"/>
          </p:cNvSpPr>
          <p:nvPr>
            <p:ph type="body" idx="5"/>
          </p:nvPr>
        </p:nvSpPr>
        <p:spPr>
          <a:xfrm>
            <a:off x="718718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475" name="Google Shape;1370;p287"/>
          <p:cNvGrpSpPr/>
          <p:nvPr/>
        </p:nvGrpSpPr>
        <p:grpSpPr>
          <a:xfrm>
            <a:off x="881517" y="1424144"/>
            <a:ext cx="7361989" cy="646462"/>
            <a:chOff x="881517" y="2219381"/>
            <a:chExt cx="7361989" cy="646462"/>
          </a:xfrm>
        </p:grpSpPr>
        <p:grpSp>
          <p:nvGrpSpPr>
            <p:cNvPr id="476" name="Google Shape;1371;p287"/>
            <p:cNvGrpSpPr/>
            <p:nvPr/>
          </p:nvGrpSpPr>
          <p:grpSpPr>
            <a:xfrm>
              <a:off x="881517" y="2219381"/>
              <a:ext cx="397892" cy="646462"/>
              <a:chOff x="1400864" y="1624076"/>
              <a:chExt cx="560368" cy="910439"/>
            </a:xfrm>
          </p:grpSpPr>
          <p:grpSp>
            <p:nvGrpSpPr>
              <p:cNvPr id="477" name="Google Shape;1372;p287"/>
              <p:cNvGrpSpPr/>
              <p:nvPr/>
            </p:nvGrpSpPr>
            <p:grpSpPr>
              <a:xfrm>
                <a:off x="1400864" y="1624076"/>
                <a:ext cx="560368" cy="825149"/>
                <a:chOff x="1342876" y="1647676"/>
                <a:chExt cx="560368" cy="825149"/>
              </a:xfrm>
            </p:grpSpPr>
            <p:sp>
              <p:nvSpPr>
                <p:cNvPr id="1049714" name="Google Shape;1373;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15" name="Google Shape;137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1" name="Google Shape;137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6" name="Google Shape;1376;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78" name="Google Shape;1377;p287"/>
            <p:cNvGrpSpPr/>
            <p:nvPr/>
          </p:nvGrpSpPr>
          <p:grpSpPr>
            <a:xfrm>
              <a:off x="2622541" y="2219381"/>
              <a:ext cx="397892" cy="646462"/>
              <a:chOff x="1400864" y="1624076"/>
              <a:chExt cx="560368" cy="910439"/>
            </a:xfrm>
          </p:grpSpPr>
          <p:grpSp>
            <p:nvGrpSpPr>
              <p:cNvPr id="479" name="Google Shape;1378;p287"/>
              <p:cNvGrpSpPr/>
              <p:nvPr/>
            </p:nvGrpSpPr>
            <p:grpSpPr>
              <a:xfrm>
                <a:off x="1400864" y="1624076"/>
                <a:ext cx="560368" cy="825149"/>
                <a:chOff x="1342876" y="1647676"/>
                <a:chExt cx="560368" cy="825149"/>
              </a:xfrm>
            </p:grpSpPr>
            <p:sp>
              <p:nvSpPr>
                <p:cNvPr id="1049717" name="Google Shape;137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18" name="Google Shape;138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2" name="Google Shape;138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9" name="Google Shape;138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80" name="Google Shape;1383;p287"/>
            <p:cNvGrpSpPr/>
            <p:nvPr/>
          </p:nvGrpSpPr>
          <p:grpSpPr>
            <a:xfrm>
              <a:off x="4363565" y="2219381"/>
              <a:ext cx="397892" cy="646462"/>
              <a:chOff x="1400864" y="1624076"/>
              <a:chExt cx="560368" cy="910439"/>
            </a:xfrm>
          </p:grpSpPr>
          <p:grpSp>
            <p:nvGrpSpPr>
              <p:cNvPr id="481" name="Google Shape;1384;p287"/>
              <p:cNvGrpSpPr/>
              <p:nvPr/>
            </p:nvGrpSpPr>
            <p:grpSpPr>
              <a:xfrm>
                <a:off x="1400864" y="1624076"/>
                <a:ext cx="560368" cy="825149"/>
                <a:chOff x="1342876" y="1647676"/>
                <a:chExt cx="560368" cy="825149"/>
              </a:xfrm>
            </p:grpSpPr>
            <p:sp>
              <p:nvSpPr>
                <p:cNvPr id="1049720" name="Google Shape;138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21" name="Google Shape;138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3" name="Google Shape;138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22" name="Google Shape;138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82" name="Google Shape;1389;p287"/>
            <p:cNvGrpSpPr/>
            <p:nvPr/>
          </p:nvGrpSpPr>
          <p:grpSpPr>
            <a:xfrm>
              <a:off x="6104589" y="2219381"/>
              <a:ext cx="397892" cy="646462"/>
              <a:chOff x="1400864" y="1624076"/>
              <a:chExt cx="560368" cy="910439"/>
            </a:xfrm>
          </p:grpSpPr>
          <p:grpSp>
            <p:nvGrpSpPr>
              <p:cNvPr id="483" name="Google Shape;1390;p287"/>
              <p:cNvGrpSpPr/>
              <p:nvPr/>
            </p:nvGrpSpPr>
            <p:grpSpPr>
              <a:xfrm>
                <a:off x="1400864" y="1624076"/>
                <a:ext cx="560368" cy="825149"/>
                <a:chOff x="1342876" y="1647676"/>
                <a:chExt cx="560368" cy="825149"/>
              </a:xfrm>
            </p:grpSpPr>
            <p:sp>
              <p:nvSpPr>
                <p:cNvPr id="1049723" name="Google Shape;139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24" name="Google Shape;139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4" name="Google Shape;139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25" name="Google Shape;139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84" name="Google Shape;1395;p287"/>
            <p:cNvGrpSpPr/>
            <p:nvPr/>
          </p:nvGrpSpPr>
          <p:grpSpPr>
            <a:xfrm>
              <a:off x="7845614" y="2219381"/>
              <a:ext cx="397892" cy="646462"/>
              <a:chOff x="1400864" y="1624076"/>
              <a:chExt cx="560368" cy="910439"/>
            </a:xfrm>
          </p:grpSpPr>
          <p:grpSp>
            <p:nvGrpSpPr>
              <p:cNvPr id="485" name="Google Shape;1396;p287"/>
              <p:cNvGrpSpPr/>
              <p:nvPr/>
            </p:nvGrpSpPr>
            <p:grpSpPr>
              <a:xfrm>
                <a:off x="1400864" y="1624076"/>
                <a:ext cx="560368" cy="825149"/>
                <a:chOff x="1342876" y="1647676"/>
                <a:chExt cx="560368" cy="825149"/>
              </a:xfrm>
            </p:grpSpPr>
            <p:sp>
              <p:nvSpPr>
                <p:cNvPr id="1049726" name="Google Shape;1397;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27" name="Google Shape;139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5" name="Google Shape;139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28" name="Google Shape;1400;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729" name="Google Shape;1401;p287"/>
          <p:cNvSpPr txBox="1">
            <a:spLocks noGrp="1"/>
          </p:cNvSpPr>
          <p:nvPr>
            <p:ph type="body" idx="6"/>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30" name="Google Shape;1402;p287"/>
          <p:cNvSpPr txBox="1">
            <a:spLocks noGrp="1"/>
          </p:cNvSpPr>
          <p:nvPr>
            <p:ph type="body" idx="7"/>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31" name="Google Shape;1403;p287"/>
          <p:cNvSpPr txBox="1">
            <a:spLocks noGrp="1"/>
          </p:cNvSpPr>
          <p:nvPr>
            <p:ph type="body" idx="8"/>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32" name="Google Shape;1404;p287"/>
          <p:cNvSpPr txBox="1">
            <a:spLocks noGrp="1"/>
          </p:cNvSpPr>
          <p:nvPr>
            <p:ph type="body" idx="9"/>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33" name="Google Shape;1405;p287"/>
          <p:cNvSpPr txBox="1">
            <a:spLocks noGrp="1"/>
          </p:cNvSpPr>
          <p:nvPr>
            <p:ph type="body" idx="13"/>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73" name="Shape 1406"/>
        <p:cNvGrpSpPr/>
        <p:nvPr/>
      </p:nvGrpSpPr>
      <p:grpSpPr>
        <a:xfrm>
          <a:off x="0" y="0"/>
          <a:ext cx="0" cy="0"/>
          <a:chOff x="0" y="0"/>
          <a:chExt cx="0" cy="0"/>
        </a:xfrm>
      </p:grpSpPr>
      <p:pic>
        <p:nvPicPr>
          <p:cNvPr id="2097175" name="Google Shape;1407;p28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683" name="Google Shape;1408;p28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84" name="Google Shape;1409;p28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74" name="Google Shape;1410;p288"/>
          <p:cNvGrpSpPr/>
          <p:nvPr/>
        </p:nvGrpSpPr>
        <p:grpSpPr>
          <a:xfrm>
            <a:off x="2805107" y="1224889"/>
            <a:ext cx="3533786" cy="3185052"/>
            <a:chOff x="2801099" y="1114361"/>
            <a:chExt cx="3533786" cy="3185052"/>
          </a:xfrm>
        </p:grpSpPr>
        <p:grpSp>
          <p:nvGrpSpPr>
            <p:cNvPr id="175" name="Google Shape;1411;p288"/>
            <p:cNvGrpSpPr/>
            <p:nvPr/>
          </p:nvGrpSpPr>
          <p:grpSpPr>
            <a:xfrm>
              <a:off x="2801099" y="1228944"/>
              <a:ext cx="3533786" cy="2955886"/>
              <a:chOff x="2801099" y="1066147"/>
              <a:chExt cx="3533786" cy="2955886"/>
            </a:xfrm>
          </p:grpSpPr>
          <p:grpSp>
            <p:nvGrpSpPr>
              <p:cNvPr id="176" name="Google Shape;1412;p288"/>
              <p:cNvGrpSpPr/>
              <p:nvPr/>
            </p:nvGrpSpPr>
            <p:grpSpPr>
              <a:xfrm>
                <a:off x="6252959" y="1066147"/>
                <a:ext cx="81926" cy="2955886"/>
                <a:chOff x="6252959" y="1066147"/>
                <a:chExt cx="81926" cy="2955886"/>
              </a:xfrm>
            </p:grpSpPr>
            <p:sp>
              <p:nvSpPr>
                <p:cNvPr id="1048685" name="Google Shape;1413;p288"/>
                <p:cNvSpPr/>
                <p:nvPr/>
              </p:nvSpPr>
              <p:spPr>
                <a:xfrm>
                  <a:off x="6252959" y="178463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86" name="Google Shape;1414;p288"/>
                <p:cNvSpPr/>
                <p:nvPr/>
              </p:nvSpPr>
              <p:spPr>
                <a:xfrm>
                  <a:off x="625295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87" name="Google Shape;1415;p288"/>
                <p:cNvSpPr/>
                <p:nvPr/>
              </p:nvSpPr>
              <p:spPr>
                <a:xfrm>
                  <a:off x="6252959" y="322161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88" name="Google Shape;1416;p288"/>
                <p:cNvSpPr/>
                <p:nvPr/>
              </p:nvSpPr>
              <p:spPr>
                <a:xfrm>
                  <a:off x="6252959" y="394010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89" name="Google Shape;1417;p288"/>
                <p:cNvSpPr/>
                <p:nvPr/>
              </p:nvSpPr>
              <p:spPr>
                <a:xfrm>
                  <a:off x="6252959" y="106614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77" name="Google Shape;1418;p288"/>
              <p:cNvGrpSpPr/>
              <p:nvPr/>
            </p:nvGrpSpPr>
            <p:grpSpPr>
              <a:xfrm>
                <a:off x="2801099" y="1066147"/>
                <a:ext cx="81926" cy="2955886"/>
                <a:chOff x="2801099" y="1066147"/>
                <a:chExt cx="81926" cy="2955886"/>
              </a:xfrm>
            </p:grpSpPr>
            <p:sp>
              <p:nvSpPr>
                <p:cNvPr id="1048690" name="Google Shape;1419;p288"/>
                <p:cNvSpPr/>
                <p:nvPr/>
              </p:nvSpPr>
              <p:spPr>
                <a:xfrm>
                  <a:off x="2801099" y="178463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91" name="Google Shape;1420;p288"/>
                <p:cNvSpPr/>
                <p:nvPr/>
              </p:nvSpPr>
              <p:spPr>
                <a:xfrm>
                  <a:off x="280109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92" name="Google Shape;1421;p288"/>
                <p:cNvSpPr/>
                <p:nvPr/>
              </p:nvSpPr>
              <p:spPr>
                <a:xfrm>
                  <a:off x="2801099" y="322161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93" name="Google Shape;1422;p288"/>
                <p:cNvSpPr/>
                <p:nvPr/>
              </p:nvSpPr>
              <p:spPr>
                <a:xfrm>
                  <a:off x="2801099" y="394010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94" name="Google Shape;1423;p288"/>
                <p:cNvSpPr/>
                <p:nvPr/>
              </p:nvSpPr>
              <p:spPr>
                <a:xfrm>
                  <a:off x="2801099" y="106614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grpSp>
          <p:nvGrpSpPr>
            <p:cNvPr id="178" name="Google Shape;1424;p288"/>
            <p:cNvGrpSpPr/>
            <p:nvPr/>
          </p:nvGrpSpPr>
          <p:grpSpPr>
            <a:xfrm>
              <a:off x="2975830" y="1114361"/>
              <a:ext cx="3184323" cy="3185052"/>
              <a:chOff x="2908735" y="1068601"/>
              <a:chExt cx="3326530" cy="3327292"/>
            </a:xfrm>
          </p:grpSpPr>
          <p:sp>
            <p:nvSpPr>
              <p:cNvPr id="1048695" name="Google Shape;1425;p288"/>
              <p:cNvSpPr/>
              <p:nvPr/>
            </p:nvSpPr>
            <p:spPr>
              <a:xfrm>
                <a:off x="2908735" y="1068601"/>
                <a:ext cx="3326530" cy="3327292"/>
              </a:xfrm>
              <a:custGeom>
                <a:avLst/>
                <a:ah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6" name="Google Shape;1426;p288"/>
              <p:cNvSpPr/>
              <p:nvPr/>
            </p:nvSpPr>
            <p:spPr>
              <a:xfrm>
                <a:off x="3510752" y="1490314"/>
                <a:ext cx="1060348" cy="1239954"/>
              </a:xfrm>
              <a:custGeom>
                <a:avLst/>
                <a:ah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7" name="Google Shape;1427;p288"/>
              <p:cNvSpPr/>
              <p:nvPr/>
            </p:nvSpPr>
            <p:spPr>
              <a:xfrm>
                <a:off x="3264202" y="1969019"/>
                <a:ext cx="1306180" cy="769168"/>
              </a:xfrm>
              <a:custGeom>
                <a:avLst/>
                <a:ah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8" name="Google Shape;1428;p288"/>
              <p:cNvSpPr/>
              <p:nvPr/>
            </p:nvSpPr>
            <p:spPr>
              <a:xfrm>
                <a:off x="3519391" y="2733867"/>
                <a:ext cx="1051711" cy="1244273"/>
              </a:xfrm>
              <a:custGeom>
                <a:avLst/>
                <a:ah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9" name="Google Shape;1429;p288"/>
              <p:cNvSpPr/>
              <p:nvPr/>
            </p:nvSpPr>
            <p:spPr>
              <a:xfrm>
                <a:off x="4162942" y="1398533"/>
                <a:ext cx="806959" cy="1331734"/>
              </a:xfrm>
              <a:custGeom>
                <a:avLst/>
                <a:ah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0" name="Google Shape;1430;p288"/>
              <p:cNvSpPr/>
              <p:nvPr/>
            </p:nvSpPr>
            <p:spPr>
              <a:xfrm>
                <a:off x="3264202" y="2732066"/>
                <a:ext cx="1306180" cy="773126"/>
              </a:xfrm>
              <a:custGeom>
                <a:avLst/>
                <a:ah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1" name="Google Shape;1431;p288"/>
              <p:cNvSpPr/>
              <p:nvPr/>
            </p:nvSpPr>
            <p:spPr>
              <a:xfrm>
                <a:off x="4574699" y="1958941"/>
                <a:ext cx="1306180" cy="772406"/>
              </a:xfrm>
              <a:custGeom>
                <a:avLst/>
                <a:ah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2" name="Google Shape;1432;p288"/>
              <p:cNvSpPr/>
              <p:nvPr/>
            </p:nvSpPr>
            <p:spPr>
              <a:xfrm>
                <a:off x="4574699" y="2727029"/>
                <a:ext cx="1306900" cy="768806"/>
              </a:xfrm>
              <a:custGeom>
                <a:avLst/>
                <a:ah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3" name="Google Shape;1433;p288"/>
              <p:cNvSpPr/>
              <p:nvPr/>
            </p:nvSpPr>
            <p:spPr>
              <a:xfrm>
                <a:off x="4572900" y="1485996"/>
                <a:ext cx="1052790" cy="1244273"/>
              </a:xfrm>
              <a:custGeom>
                <a:avLst/>
                <a:ah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4" name="Google Shape;1434;p288"/>
              <p:cNvSpPr/>
              <p:nvPr/>
            </p:nvSpPr>
            <p:spPr>
              <a:xfrm>
                <a:off x="4574699" y="2733147"/>
                <a:ext cx="1059268" cy="1240673"/>
              </a:xfrm>
              <a:custGeom>
                <a:avLst/>
                <a:ah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5" name="Google Shape;1435;p288"/>
              <p:cNvSpPr/>
              <p:nvPr/>
            </p:nvSpPr>
            <p:spPr>
              <a:xfrm>
                <a:off x="4174099" y="2733867"/>
                <a:ext cx="807679" cy="1332815"/>
              </a:xfrm>
              <a:custGeom>
                <a:avLst/>
                <a:ah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6" name="Google Shape;1436;p288"/>
              <p:cNvSpPr/>
              <p:nvPr/>
            </p:nvSpPr>
            <p:spPr>
              <a:xfrm>
                <a:off x="4369541" y="1554021"/>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7" name="Google Shape;1437;p288"/>
              <p:cNvSpPr/>
              <p:nvPr/>
            </p:nvSpPr>
            <p:spPr>
              <a:xfrm>
                <a:off x="3770260" y="1712390"/>
                <a:ext cx="459988" cy="459268"/>
              </a:xfrm>
              <a:custGeom>
                <a:avLst/>
                <a:ah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8" name="Google Shape;1438;p288"/>
              <p:cNvSpPr/>
              <p:nvPr/>
            </p:nvSpPr>
            <p:spPr>
              <a:xfrm>
                <a:off x="3418969" y="2200452"/>
                <a:ext cx="454949" cy="455309"/>
              </a:xfrm>
              <a:custGeom>
                <a:avLst/>
                <a:ah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9" name="Google Shape;1439;p288"/>
              <p:cNvSpPr/>
              <p:nvPr/>
            </p:nvSpPr>
            <p:spPr>
              <a:xfrm>
                <a:off x="3417170" y="2801893"/>
                <a:ext cx="454949" cy="454949"/>
              </a:xfrm>
              <a:custGeom>
                <a:avLst/>
                <a:ah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0" name="Google Shape;1440;p288"/>
              <p:cNvSpPr/>
              <p:nvPr/>
            </p:nvSpPr>
            <p:spPr>
              <a:xfrm>
                <a:off x="3767740" y="3286717"/>
                <a:ext cx="459988" cy="460348"/>
              </a:xfrm>
              <a:custGeom>
                <a:avLst/>
                <a:ah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1" name="Google Shape;1441;p288"/>
              <p:cNvSpPr/>
              <p:nvPr/>
            </p:nvSpPr>
            <p:spPr>
              <a:xfrm>
                <a:off x="4366301" y="3500155"/>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2" name="Google Shape;1442;p288"/>
              <p:cNvSpPr/>
              <p:nvPr/>
            </p:nvSpPr>
            <p:spPr>
              <a:xfrm>
                <a:off x="4911233" y="3288516"/>
                <a:ext cx="459988" cy="459988"/>
              </a:xfrm>
              <a:custGeom>
                <a:avLst/>
                <a:ah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3" name="Google Shape;1443;p288"/>
              <p:cNvSpPr/>
              <p:nvPr/>
            </p:nvSpPr>
            <p:spPr>
              <a:xfrm>
                <a:off x="5268641" y="2805132"/>
                <a:ext cx="454949" cy="454229"/>
              </a:xfrm>
              <a:custGeom>
                <a:avLst/>
                <a:ah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4" name="Google Shape;1444;p288"/>
              <p:cNvSpPr/>
              <p:nvPr/>
            </p:nvSpPr>
            <p:spPr>
              <a:xfrm>
                <a:off x="5269360" y="2202972"/>
                <a:ext cx="454949" cy="455309"/>
              </a:xfrm>
              <a:custGeom>
                <a:avLst/>
                <a:ah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5" name="Google Shape;1445;p288"/>
              <p:cNvSpPr/>
              <p:nvPr/>
            </p:nvSpPr>
            <p:spPr>
              <a:xfrm>
                <a:off x="4913752" y="1713829"/>
                <a:ext cx="460348" cy="459628"/>
              </a:xfrm>
              <a:custGeom>
                <a:avLst/>
                <a:ah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6" name="Google Shape;1446;p288"/>
              <p:cNvSpPr/>
              <p:nvPr/>
            </p:nvSpPr>
            <p:spPr>
              <a:xfrm>
                <a:off x="3910179" y="2033807"/>
                <a:ext cx="1323643" cy="1396880"/>
              </a:xfrm>
              <a:custGeom>
                <a:avLst/>
                <a:ah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algn="ctr" blurRad="812800" rotWithShape="0" sx="116000" sy="116000">
                  <a:srgbClr val="000000">
                    <a:alpha val="15686"/>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7" name="Google Shape;1447;p288"/>
              <p:cNvSpPr/>
              <p:nvPr/>
            </p:nvSpPr>
            <p:spPr>
              <a:xfrm>
                <a:off x="4432491" y="2254751"/>
                <a:ext cx="270442" cy="53653"/>
              </a:xfrm>
              <a:custGeom>
                <a:avLst/>
                <a:ah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8" name="Google Shape;1448;p288"/>
              <p:cNvSpPr/>
              <p:nvPr/>
            </p:nvSpPr>
            <p:spPr>
              <a:xfrm>
                <a:off x="4717797" y="2279886"/>
                <a:ext cx="228872" cy="178723"/>
              </a:xfrm>
              <a:custGeom>
                <a:avLst/>
                <a:ah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9" name="Google Shape;1449;p288"/>
              <p:cNvSpPr/>
              <p:nvPr/>
            </p:nvSpPr>
            <p:spPr>
              <a:xfrm>
                <a:off x="4191056" y="2282423"/>
                <a:ext cx="228631" cy="181260"/>
              </a:xfrm>
              <a:custGeom>
                <a:avLst/>
                <a:ah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20" name="Google Shape;1450;p288"/>
              <p:cNvSpPr/>
              <p:nvPr/>
            </p:nvSpPr>
            <p:spPr>
              <a:xfrm>
                <a:off x="4935550" y="2459939"/>
                <a:ext cx="113712" cy="256665"/>
              </a:xfrm>
              <a:custGeom>
                <a:avLst/>
                <a:ah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21" name="Google Shape;1451;p288"/>
              <p:cNvSpPr/>
              <p:nvPr/>
            </p:nvSpPr>
            <p:spPr>
              <a:xfrm>
                <a:off x="4094739" y="2461992"/>
                <a:ext cx="109965" cy="261860"/>
              </a:xfrm>
              <a:custGeom>
                <a:avLst/>
                <a:ah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22" name="Google Shape;1452;p288"/>
              <p:cNvSpPr/>
              <p:nvPr/>
            </p:nvSpPr>
            <p:spPr>
              <a:xfrm>
                <a:off x="4938447" y="2741738"/>
                <a:ext cx="110811" cy="258478"/>
              </a:xfrm>
              <a:custGeom>
                <a:avLst/>
                <a:ah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23" name="Google Shape;1453;p288"/>
              <p:cNvSpPr/>
              <p:nvPr/>
            </p:nvSpPr>
            <p:spPr>
              <a:xfrm>
                <a:off x="4094742" y="2747174"/>
                <a:ext cx="113108" cy="259322"/>
              </a:xfrm>
              <a:custGeom>
                <a:avLst/>
                <a:ah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24" name="Google Shape;1454;p288"/>
              <p:cNvSpPr/>
              <p:nvPr/>
            </p:nvSpPr>
            <p:spPr>
              <a:xfrm>
                <a:off x="4720940" y="3001909"/>
                <a:ext cx="227785" cy="179328"/>
              </a:xfrm>
              <a:custGeom>
                <a:avLst/>
                <a:ah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25" name="Google Shape;1455;p288"/>
              <p:cNvSpPr/>
              <p:nvPr/>
            </p:nvSpPr>
            <p:spPr>
              <a:xfrm>
                <a:off x="4193596" y="3003842"/>
                <a:ext cx="231288" cy="179328"/>
              </a:xfrm>
              <a:custGeom>
                <a:avLst/>
                <a:ah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26" name="Google Shape;1456;p288"/>
              <p:cNvSpPr/>
              <p:nvPr/>
            </p:nvSpPr>
            <p:spPr>
              <a:xfrm>
                <a:off x="4437686" y="3157542"/>
                <a:ext cx="269837" cy="52203"/>
              </a:xfrm>
              <a:custGeom>
                <a:avLst/>
                <a:ah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grpSp>
      </p:grpSp>
      <p:sp>
        <p:nvSpPr>
          <p:cNvPr id="1048727" name="Google Shape;1457;p288"/>
          <p:cNvSpPr txBox="1">
            <a:spLocks noGrp="1"/>
          </p:cNvSpPr>
          <p:nvPr>
            <p:ph type="body" idx="1"/>
          </p:nvPr>
        </p:nvSpPr>
        <p:spPr>
          <a:xfrm>
            <a:off x="562709" y="121959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28" name="Google Shape;1458;p288"/>
          <p:cNvSpPr txBox="1">
            <a:spLocks noGrp="1"/>
          </p:cNvSpPr>
          <p:nvPr>
            <p:ph type="body" idx="2"/>
          </p:nvPr>
        </p:nvSpPr>
        <p:spPr>
          <a:xfrm>
            <a:off x="562709" y="193808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29" name="Google Shape;1459;p288"/>
          <p:cNvSpPr txBox="1">
            <a:spLocks noGrp="1"/>
          </p:cNvSpPr>
          <p:nvPr>
            <p:ph type="body" idx="3"/>
          </p:nvPr>
        </p:nvSpPr>
        <p:spPr>
          <a:xfrm>
            <a:off x="562709" y="337506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30" name="Google Shape;1460;p288"/>
          <p:cNvSpPr txBox="1">
            <a:spLocks noGrp="1"/>
          </p:cNvSpPr>
          <p:nvPr>
            <p:ph type="body" idx="4"/>
          </p:nvPr>
        </p:nvSpPr>
        <p:spPr>
          <a:xfrm>
            <a:off x="562709" y="409355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31" name="Google Shape;1461;p288"/>
          <p:cNvSpPr txBox="1">
            <a:spLocks noGrp="1"/>
          </p:cNvSpPr>
          <p:nvPr>
            <p:ph type="body" idx="5"/>
          </p:nvPr>
        </p:nvSpPr>
        <p:spPr>
          <a:xfrm>
            <a:off x="562709" y="265657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32" name="Google Shape;1462;p288"/>
          <p:cNvSpPr txBox="1">
            <a:spLocks noGrp="1"/>
          </p:cNvSpPr>
          <p:nvPr>
            <p:ph type="body" idx="6"/>
          </p:nvPr>
        </p:nvSpPr>
        <p:spPr>
          <a:xfrm>
            <a:off x="6420898" y="121959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33" name="Google Shape;1463;p288"/>
          <p:cNvSpPr txBox="1">
            <a:spLocks noGrp="1"/>
          </p:cNvSpPr>
          <p:nvPr>
            <p:ph type="body" idx="7"/>
          </p:nvPr>
        </p:nvSpPr>
        <p:spPr>
          <a:xfrm>
            <a:off x="6420898" y="193808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34" name="Google Shape;1464;p288"/>
          <p:cNvSpPr txBox="1">
            <a:spLocks noGrp="1"/>
          </p:cNvSpPr>
          <p:nvPr>
            <p:ph type="body" idx="8"/>
          </p:nvPr>
        </p:nvSpPr>
        <p:spPr>
          <a:xfrm>
            <a:off x="6420898" y="337506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35" name="Google Shape;1465;p288"/>
          <p:cNvSpPr txBox="1">
            <a:spLocks noGrp="1"/>
          </p:cNvSpPr>
          <p:nvPr>
            <p:ph type="body" idx="9"/>
          </p:nvPr>
        </p:nvSpPr>
        <p:spPr>
          <a:xfrm>
            <a:off x="6420898" y="409355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36" name="Google Shape;1466;p288"/>
          <p:cNvSpPr txBox="1">
            <a:spLocks noGrp="1"/>
          </p:cNvSpPr>
          <p:nvPr>
            <p:ph type="body" idx="13"/>
          </p:nvPr>
        </p:nvSpPr>
        <p:spPr>
          <a:xfrm>
            <a:off x="6420898" y="265657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346" name="Shape 1467"/>
        <p:cNvGrpSpPr/>
        <p:nvPr/>
      </p:nvGrpSpPr>
      <p:grpSpPr>
        <a:xfrm>
          <a:off x="0" y="0"/>
          <a:ext cx="0" cy="0"/>
          <a:chOff x="0" y="0"/>
          <a:chExt cx="0" cy="0"/>
        </a:xfrm>
      </p:grpSpPr>
      <p:pic>
        <p:nvPicPr>
          <p:cNvPr id="2097249" name="Google Shape;1468;p28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310" name="Google Shape;1469;p28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11" name="Google Shape;1470;p28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87" name="Shape 1471"/>
        <p:cNvGrpSpPr/>
        <p:nvPr/>
      </p:nvGrpSpPr>
      <p:grpSpPr>
        <a:xfrm>
          <a:off x="0" y="0"/>
          <a:ext cx="0" cy="0"/>
          <a:chOff x="0" y="0"/>
          <a:chExt cx="0" cy="0"/>
        </a:xfrm>
      </p:grpSpPr>
      <p:sp>
        <p:nvSpPr>
          <p:cNvPr id="1048767" name="Google Shape;1472;p290" descr="Background pattern  Description automatically generated"/>
          <p:cNvSpPr/>
          <p:nvPr/>
        </p:nvSpPr>
        <p:spPr>
          <a:xfrm>
            <a:off x="0" y="0"/>
            <a:ext cx="9144001" cy="5143500"/>
          </a:xfrm>
          <a:prstGeom prst="rect"/>
          <a:solidFill>
            <a:srgbClr val="FFFFFF"/>
          </a:solidFill>
          <a:ln>
            <a:noFill/>
          </a:ln>
        </p:spPr>
      </p:sp>
      <p:pic>
        <p:nvPicPr>
          <p:cNvPr id="2097180" name="Google Shape;1473;p29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188" name="Google Shape;1474;p290"/>
          <p:cNvGrpSpPr/>
          <p:nvPr/>
        </p:nvGrpSpPr>
        <p:grpSpPr>
          <a:xfrm>
            <a:off x="2263140" y="1653932"/>
            <a:ext cx="4747260" cy="830997"/>
            <a:chOff x="2263140" y="1779657"/>
            <a:chExt cx="4747260" cy="830997"/>
          </a:xfrm>
        </p:grpSpPr>
        <p:cxnSp>
          <p:nvCxnSpPr>
            <p:cNvPr id="3145740" name="Google Shape;1475;p290"/>
            <p:cNvCxnSpPr>
              <a:cxnSpLocks/>
            </p:cNvCxnSpPr>
            <p:nvPr/>
          </p:nvCxnSpPr>
          <p:spPr>
            <a:xfrm>
              <a:off x="2263140" y="2042160"/>
              <a:ext cx="4747260" cy="0"/>
            </a:xfrm>
            <a:prstGeom prst="straightConnector1"/>
            <a:noFill/>
            <a:ln w="19050" cap="flat" cmpd="sng">
              <a:solidFill>
                <a:schemeClr val="lt2"/>
              </a:solidFill>
              <a:prstDash val="solid"/>
              <a:round/>
              <a:headEnd type="none" w="sm" len="sm"/>
              <a:tailEnd type="none" w="sm" len="sm"/>
            </a:ln>
          </p:spPr>
        </p:cxnSp>
        <p:sp>
          <p:nvSpPr>
            <p:cNvPr id="1048768" name="Google Shape;1476;p290"/>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chemeClr val="lt2"/>
                  </a:solidFill>
                  <a:latin typeface="Public Sans"/>
                  <a:ea typeface="Public Sans"/>
                  <a:cs typeface="Public Sans"/>
                  <a:sym typeface="Public Sans"/>
                </a:rPr>
                <a:t>“</a:t>
              </a:r>
              <a:endParaRPr b="0" cap="none" sz="4800" i="0" strike="noStrike" u="none">
                <a:solidFill>
                  <a:schemeClr val="lt2"/>
                </a:solidFill>
                <a:latin typeface="Public Sans"/>
                <a:ea typeface="Public Sans"/>
                <a:cs typeface="Public Sans"/>
                <a:sym typeface="Public Sans"/>
              </a:endParaRPr>
            </a:p>
          </p:txBody>
        </p:sp>
      </p:grpSp>
      <p:sp>
        <p:nvSpPr>
          <p:cNvPr id="1048769" name="Google Shape;1477;p290"/>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374" name="Shape 1478"/>
        <p:cNvGrpSpPr/>
        <p:nvPr/>
      </p:nvGrpSpPr>
      <p:grpSpPr>
        <a:xfrm>
          <a:off x="0" y="0"/>
          <a:ext cx="0" cy="0"/>
          <a:chOff x="0" y="0"/>
          <a:chExt cx="0" cy="0"/>
        </a:xfrm>
      </p:grpSpPr>
      <p:sp>
        <p:nvSpPr>
          <p:cNvPr id="1049440" name="Google Shape;1479;p291" descr="Background pattern  Description automatically generated"/>
          <p:cNvSpPr/>
          <p:nvPr/>
        </p:nvSpPr>
        <p:spPr>
          <a:xfrm>
            <a:off x="0" y="0"/>
            <a:ext cx="9144001" cy="5143500"/>
          </a:xfrm>
          <a:prstGeom prst="rect"/>
          <a:solidFill>
            <a:srgbClr val="FFFFFF"/>
          </a:solidFill>
          <a:ln>
            <a:noFill/>
          </a:ln>
        </p:spPr>
      </p:sp>
      <p:pic>
        <p:nvPicPr>
          <p:cNvPr id="2097274" name="Google Shape;1480;p29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375" name="Google Shape;1481;p291"/>
          <p:cNvGrpSpPr/>
          <p:nvPr/>
        </p:nvGrpSpPr>
        <p:grpSpPr>
          <a:xfrm>
            <a:off x="2263140" y="1653932"/>
            <a:ext cx="4747260" cy="830997"/>
            <a:chOff x="2263140" y="1779657"/>
            <a:chExt cx="4747260" cy="830997"/>
          </a:xfrm>
        </p:grpSpPr>
        <p:cxnSp>
          <p:nvCxnSpPr>
            <p:cNvPr id="3145816" name="Google Shape;1482;p291"/>
            <p:cNvCxnSpPr>
              <a:cxnSpLocks/>
            </p:cNvCxnSpPr>
            <p:nvPr/>
          </p:nvCxnSpPr>
          <p:spPr>
            <a:xfrm>
              <a:off x="2263140" y="2042160"/>
              <a:ext cx="4747260" cy="0"/>
            </a:xfrm>
            <a:prstGeom prst="straightConnector1"/>
            <a:noFill/>
            <a:ln w="19050" cap="flat" cmpd="sng">
              <a:solidFill>
                <a:srgbClr val="50AFE6"/>
              </a:solidFill>
              <a:prstDash val="solid"/>
              <a:round/>
              <a:headEnd type="none" w="sm" len="sm"/>
              <a:tailEnd type="none" w="sm" len="sm"/>
            </a:ln>
          </p:spPr>
        </p:cxnSp>
        <p:sp>
          <p:nvSpPr>
            <p:cNvPr id="1049441" name="Google Shape;1483;p291"/>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rgbClr val="50AFE6"/>
                  </a:solidFill>
                  <a:latin typeface="Public Sans"/>
                  <a:ea typeface="Public Sans"/>
                  <a:cs typeface="Public Sans"/>
                  <a:sym typeface="Public Sans"/>
                </a:rPr>
                <a:t>“</a:t>
              </a:r>
              <a:endParaRPr b="0" cap="none" sz="4800" i="0" strike="noStrike" u="none">
                <a:solidFill>
                  <a:srgbClr val="50AFE6"/>
                </a:solidFill>
                <a:latin typeface="Public Sans"/>
                <a:ea typeface="Public Sans"/>
                <a:cs typeface="Public Sans"/>
                <a:sym typeface="Public Sans"/>
              </a:endParaRPr>
            </a:p>
          </p:txBody>
        </p:sp>
      </p:grpSp>
      <p:sp>
        <p:nvSpPr>
          <p:cNvPr id="1049442" name="Google Shape;1484;p291"/>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211" name="Shape 1485"/>
        <p:cNvGrpSpPr/>
        <p:nvPr/>
      </p:nvGrpSpPr>
      <p:grpSpPr>
        <a:xfrm>
          <a:off x="0" y="0"/>
          <a:ext cx="0" cy="0"/>
          <a:chOff x="0" y="0"/>
          <a:chExt cx="0" cy="0"/>
        </a:xfrm>
      </p:grpSpPr>
      <p:sp>
        <p:nvSpPr>
          <p:cNvPr id="1048889" name="Google Shape;1486;p292" descr="Background pattern  Description automatically generated"/>
          <p:cNvSpPr/>
          <p:nvPr/>
        </p:nvSpPr>
        <p:spPr>
          <a:xfrm>
            <a:off x="0" y="0"/>
            <a:ext cx="9144001" cy="5143500"/>
          </a:xfrm>
          <a:prstGeom prst="rect"/>
          <a:solidFill>
            <a:srgbClr val="FFFFFF"/>
          </a:solidFill>
          <a:ln>
            <a:noFill/>
          </a:ln>
        </p:spPr>
      </p:sp>
      <p:pic>
        <p:nvPicPr>
          <p:cNvPr id="2097197" name="Google Shape;1487;p29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212" name="Google Shape;1488;p292"/>
          <p:cNvGrpSpPr/>
          <p:nvPr/>
        </p:nvGrpSpPr>
        <p:grpSpPr>
          <a:xfrm>
            <a:off x="2263140" y="1653932"/>
            <a:ext cx="4747260" cy="830997"/>
            <a:chOff x="2263140" y="1779657"/>
            <a:chExt cx="4747260" cy="830997"/>
          </a:xfrm>
        </p:grpSpPr>
        <p:cxnSp>
          <p:nvCxnSpPr>
            <p:cNvPr id="3145753" name="Google Shape;1489;p292"/>
            <p:cNvCxnSpPr>
              <a:cxnSpLocks/>
            </p:cNvCxnSpPr>
            <p:nvPr/>
          </p:nvCxnSpPr>
          <p:spPr>
            <a:xfrm>
              <a:off x="2263140" y="2042160"/>
              <a:ext cx="4747260" cy="0"/>
            </a:xfrm>
            <a:prstGeom prst="straightConnector1"/>
            <a:noFill/>
            <a:ln w="19050" cap="flat" cmpd="sng">
              <a:solidFill>
                <a:schemeClr val="accent2"/>
              </a:solidFill>
              <a:prstDash val="solid"/>
              <a:round/>
              <a:headEnd type="none" w="sm" len="sm"/>
              <a:tailEnd type="none" w="sm" len="sm"/>
            </a:ln>
          </p:spPr>
        </p:cxnSp>
        <p:sp>
          <p:nvSpPr>
            <p:cNvPr id="1048890" name="Google Shape;1490;p292"/>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chemeClr val="accent2"/>
                  </a:solidFill>
                  <a:latin typeface="Public Sans"/>
                  <a:ea typeface="Public Sans"/>
                  <a:cs typeface="Public Sans"/>
                  <a:sym typeface="Public Sans"/>
                </a:rPr>
                <a:t>“</a:t>
              </a:r>
              <a:endParaRPr b="0" cap="none" sz="4800" i="0" strike="noStrike" u="none">
                <a:solidFill>
                  <a:schemeClr val="accent2"/>
                </a:solidFill>
                <a:latin typeface="Public Sans"/>
                <a:ea typeface="Public Sans"/>
                <a:cs typeface="Public Sans"/>
                <a:sym typeface="Public Sans"/>
              </a:endParaRPr>
            </a:p>
          </p:txBody>
        </p:sp>
      </p:grpSp>
      <p:sp>
        <p:nvSpPr>
          <p:cNvPr id="1048891" name="Google Shape;1491;p292"/>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accent3"/>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395" name="Shape 51"/>
        <p:cNvGrpSpPr/>
        <p:nvPr/>
      </p:nvGrpSpPr>
      <p:grpSpPr>
        <a:xfrm>
          <a:off x="0" y="0"/>
          <a:ext cx="0" cy="0"/>
          <a:chOff x="0" y="0"/>
          <a:chExt cx="0" cy="0"/>
        </a:xfrm>
      </p:grpSpPr>
      <p:sp>
        <p:nvSpPr>
          <p:cNvPr id="1049527" name="Google Shape;52;p221"/>
          <p:cNvSpPr/>
          <p:nvPr/>
        </p:nvSpPr>
        <p:spPr>
          <a:xfrm>
            <a:off x="0" y="0"/>
            <a:ext cx="9143990" cy="5143494"/>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91" name="Google Shape;53;p22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528" name="Google Shape;54;p221"/>
          <p:cNvSpPr>
            <a:spLocks noGrp="1"/>
          </p:cNvSpPr>
          <p:nvPr>
            <p:ph type="pic" idx="2"/>
          </p:nvPr>
        </p:nvSpPr>
        <p:spPr>
          <a:xfrm>
            <a:off x="4983850" y="776920"/>
            <a:ext cx="4160150" cy="4050508"/>
          </a:xfrm>
          <a:prstGeom prst="rect"/>
          <a:noFill/>
          <a:ln>
            <a:noFill/>
          </a:ln>
        </p:spPr>
      </p:sp>
      <p:sp>
        <p:nvSpPr>
          <p:cNvPr id="1049529" name="Google Shape;55;p221"/>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30" name="Google Shape;56;p22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31" name="Google Shape;57;p22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411" name="Shape 1492"/>
        <p:cNvGrpSpPr/>
        <p:nvPr/>
      </p:nvGrpSpPr>
      <p:grpSpPr>
        <a:xfrm>
          <a:off x="0" y="0"/>
          <a:ext cx="0" cy="0"/>
          <a:chOff x="0" y="0"/>
          <a:chExt cx="0" cy="0"/>
        </a:xfrm>
      </p:grpSpPr>
      <p:sp>
        <p:nvSpPr>
          <p:cNvPr id="1049569" name="Google Shape;1493;p293" descr="Background pattern  Description automatically generated"/>
          <p:cNvSpPr/>
          <p:nvPr/>
        </p:nvSpPr>
        <p:spPr>
          <a:xfrm>
            <a:off x="0" y="0"/>
            <a:ext cx="9144001" cy="5143500"/>
          </a:xfrm>
          <a:prstGeom prst="rect"/>
          <a:solidFill>
            <a:srgbClr val="FFFFFF"/>
          </a:solidFill>
          <a:ln>
            <a:noFill/>
          </a:ln>
        </p:spPr>
      </p:sp>
      <p:pic>
        <p:nvPicPr>
          <p:cNvPr id="2097295" name="Google Shape;1494;p29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412" name="Google Shape;1495;p293"/>
          <p:cNvGrpSpPr/>
          <p:nvPr/>
        </p:nvGrpSpPr>
        <p:grpSpPr>
          <a:xfrm>
            <a:off x="1403060" y="1183590"/>
            <a:ext cx="6337881" cy="1569620"/>
            <a:chOff x="1492092" y="1002130"/>
            <a:chExt cx="6337881" cy="1569620"/>
          </a:xfrm>
        </p:grpSpPr>
        <p:cxnSp>
          <p:nvCxnSpPr>
            <p:cNvPr id="3145831" name="Google Shape;1496;p293"/>
            <p:cNvCxnSpPr>
              <a:cxnSpLocks/>
            </p:cNvCxnSpPr>
            <p:nvPr/>
          </p:nvCxnSpPr>
          <p:spPr>
            <a:xfrm>
              <a:off x="1492092" y="1449493"/>
              <a:ext cx="6337881" cy="0"/>
            </a:xfrm>
            <a:prstGeom prst="straightConnector1"/>
            <a:noFill/>
            <a:ln w="12700" cap="flat" cmpd="sng">
              <a:solidFill>
                <a:srgbClr val="D8D8D8"/>
              </a:solidFill>
              <a:prstDash val="solid"/>
              <a:round/>
              <a:headEnd type="none" w="sm" len="sm"/>
              <a:tailEnd type="none" w="sm" len="sm"/>
            </a:ln>
          </p:spPr>
        </p:cxnSp>
        <p:sp>
          <p:nvSpPr>
            <p:cNvPr id="1049570" name="Google Shape;1497;p293"/>
            <p:cNvSpPr txBox="1"/>
            <p:nvPr/>
          </p:nvSpPr>
          <p:spPr>
            <a:xfrm>
              <a:off x="4302597" y="1002130"/>
              <a:ext cx="716871" cy="156962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2200"/>
                <a:buFont typeface="Arial" panose="020B0604020202020204"/>
                <a:buNone/>
              </a:pPr>
              <a:r>
                <a:rPr b="0" cap="none" sz="9600" i="0" lang="en-US" strike="noStrike" u="none">
                  <a:solidFill>
                    <a:schemeClr val="accent4"/>
                  </a:solidFill>
                  <a:latin typeface="Public Sans"/>
                  <a:ea typeface="Public Sans"/>
                  <a:cs typeface="Public Sans"/>
                  <a:sym typeface="Public Sans"/>
                </a:rPr>
                <a:t>“</a:t>
              </a:r>
              <a:endParaRPr b="0" cap="none" sz="9600" i="0" strike="noStrike" u="none">
                <a:solidFill>
                  <a:schemeClr val="accent4"/>
                </a:solidFill>
                <a:latin typeface="Public Sans"/>
                <a:ea typeface="Public Sans"/>
                <a:cs typeface="Public Sans"/>
                <a:sym typeface="Public Sans"/>
              </a:endParaRPr>
            </a:p>
          </p:txBody>
        </p:sp>
      </p:grpSp>
      <p:grpSp>
        <p:nvGrpSpPr>
          <p:cNvPr id="413" name="Google Shape;1498;p293"/>
          <p:cNvGrpSpPr/>
          <p:nvPr/>
        </p:nvGrpSpPr>
        <p:grpSpPr>
          <a:xfrm>
            <a:off x="1492092" y="3662045"/>
            <a:ext cx="6159817" cy="71120"/>
            <a:chOff x="2145983" y="2931954"/>
            <a:chExt cx="6159817" cy="71120"/>
          </a:xfrm>
        </p:grpSpPr>
        <p:sp>
          <p:nvSpPr>
            <p:cNvPr id="1049571"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72"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573" name="Google Shape;1501;p293"/>
          <p:cNvSpPr txBox="1">
            <a:spLocks noGrp="1"/>
          </p:cNvSpPr>
          <p:nvPr>
            <p:ph type="body" idx="1"/>
          </p:nvPr>
        </p:nvSpPr>
        <p:spPr>
          <a:xfrm>
            <a:off x="571500" y="2030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283" name="Shape 1502"/>
        <p:cNvGrpSpPr/>
        <p:nvPr/>
      </p:nvGrpSpPr>
      <p:grpSpPr>
        <a:xfrm>
          <a:off x="0" y="0"/>
          <a:ext cx="0" cy="0"/>
          <a:chOff x="0" y="0"/>
          <a:chExt cx="0" cy="0"/>
        </a:xfrm>
      </p:grpSpPr>
      <p:grpSp>
        <p:nvGrpSpPr>
          <p:cNvPr id="284" name="Google Shape;1503;p294"/>
          <p:cNvGrpSpPr/>
          <p:nvPr/>
        </p:nvGrpSpPr>
        <p:grpSpPr>
          <a:xfrm>
            <a:off x="444" y="0"/>
            <a:ext cx="9143556" cy="5143500"/>
            <a:chOff x="444" y="317809"/>
            <a:chExt cx="9143556" cy="5143500"/>
          </a:xfrm>
        </p:grpSpPr>
        <p:pic>
          <p:nvPicPr>
            <p:cNvPr id="2097228" name="Google Shape;1504;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29" name="Google Shape;1505;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30" name="Google Shape;1506;p294"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285" name="Google Shape;1507;p294"/>
          <p:cNvGrpSpPr/>
          <p:nvPr/>
        </p:nvGrpSpPr>
        <p:grpSpPr>
          <a:xfrm>
            <a:off x="904073" y="1547578"/>
            <a:ext cx="7494348" cy="2133815"/>
            <a:chOff x="822793" y="1506938"/>
            <a:chExt cx="7494348" cy="2133815"/>
          </a:xfrm>
        </p:grpSpPr>
        <p:sp>
          <p:nvSpPr>
            <p:cNvPr id="1049135" name="Google Shape;1508;p294"/>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286" name="Google Shape;1509;p294"/>
            <p:cNvGrpSpPr/>
            <p:nvPr/>
          </p:nvGrpSpPr>
          <p:grpSpPr>
            <a:xfrm>
              <a:off x="822793" y="1506938"/>
              <a:ext cx="7391734" cy="1999241"/>
              <a:chOff x="1565910" y="1469735"/>
              <a:chExt cx="6079542" cy="2048377"/>
            </a:xfrm>
          </p:grpSpPr>
          <p:sp>
            <p:nvSpPr>
              <p:cNvPr id="1049136" name="Google Shape;1510;p294"/>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37" name="Google Shape;1511;p294"/>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38" name="Google Shape;1512;p294"/>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382" name="Shape 1513"/>
        <p:cNvGrpSpPr/>
        <p:nvPr/>
      </p:nvGrpSpPr>
      <p:grpSpPr>
        <a:xfrm>
          <a:off x="0" y="0"/>
          <a:ext cx="0" cy="0"/>
          <a:chOff x="0" y="0"/>
          <a:chExt cx="0" cy="0"/>
        </a:xfrm>
      </p:grpSpPr>
      <p:grpSp>
        <p:nvGrpSpPr>
          <p:cNvPr id="383" name="Google Shape;1514;p295"/>
          <p:cNvGrpSpPr/>
          <p:nvPr/>
        </p:nvGrpSpPr>
        <p:grpSpPr>
          <a:xfrm>
            <a:off x="444" y="0"/>
            <a:ext cx="9143556" cy="5143500"/>
            <a:chOff x="444" y="317809"/>
            <a:chExt cx="9143556" cy="5143500"/>
          </a:xfrm>
        </p:grpSpPr>
        <p:pic>
          <p:nvPicPr>
            <p:cNvPr id="2097283" name="Google Shape;1515;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84" name="Google Shape;1516;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85" name="Google Shape;1517;p295"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384" name="Google Shape;1518;p295"/>
          <p:cNvGrpSpPr/>
          <p:nvPr/>
        </p:nvGrpSpPr>
        <p:grpSpPr>
          <a:xfrm>
            <a:off x="904073" y="1547578"/>
            <a:ext cx="7494348" cy="2133815"/>
            <a:chOff x="822793" y="1506938"/>
            <a:chExt cx="7494348" cy="2133815"/>
          </a:xfrm>
        </p:grpSpPr>
        <p:sp>
          <p:nvSpPr>
            <p:cNvPr id="1049476" name="Google Shape;1519;p295"/>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85" name="Google Shape;1520;p295"/>
            <p:cNvGrpSpPr/>
            <p:nvPr/>
          </p:nvGrpSpPr>
          <p:grpSpPr>
            <a:xfrm>
              <a:off x="822793" y="1506938"/>
              <a:ext cx="7391734" cy="1999241"/>
              <a:chOff x="1565910" y="1469735"/>
              <a:chExt cx="6079542" cy="2048377"/>
            </a:xfrm>
          </p:grpSpPr>
          <p:sp>
            <p:nvSpPr>
              <p:cNvPr id="1049477" name="Google Shape;1521;p295"/>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478" name="Google Shape;1522;p295"/>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479" name="Google Shape;1523;p295"/>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220" name="Shape 1524"/>
        <p:cNvGrpSpPr/>
        <p:nvPr/>
      </p:nvGrpSpPr>
      <p:grpSpPr>
        <a:xfrm>
          <a:off x="0" y="0"/>
          <a:ext cx="0" cy="0"/>
          <a:chOff x="0" y="0"/>
          <a:chExt cx="0" cy="0"/>
        </a:xfrm>
      </p:grpSpPr>
      <p:grpSp>
        <p:nvGrpSpPr>
          <p:cNvPr id="221" name="Google Shape;1525;p296"/>
          <p:cNvGrpSpPr/>
          <p:nvPr/>
        </p:nvGrpSpPr>
        <p:grpSpPr>
          <a:xfrm>
            <a:off x="444" y="0"/>
            <a:ext cx="9143556" cy="5143500"/>
            <a:chOff x="444" y="317809"/>
            <a:chExt cx="9143556" cy="5143500"/>
          </a:xfrm>
        </p:grpSpPr>
        <p:pic>
          <p:nvPicPr>
            <p:cNvPr id="2097201" name="Google Shape;1526;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2" name="Google Shape;1527;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3" name="Google Shape;1528;p296"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222" name="Google Shape;1529;p296"/>
          <p:cNvGrpSpPr/>
          <p:nvPr/>
        </p:nvGrpSpPr>
        <p:grpSpPr>
          <a:xfrm>
            <a:off x="904073" y="1547578"/>
            <a:ext cx="7494348" cy="2133815"/>
            <a:chOff x="822793" y="1506938"/>
            <a:chExt cx="7494348" cy="2133815"/>
          </a:xfrm>
        </p:grpSpPr>
        <p:sp>
          <p:nvSpPr>
            <p:cNvPr id="1048931" name="Google Shape;1530;p296"/>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223" name="Google Shape;1531;p296"/>
            <p:cNvGrpSpPr/>
            <p:nvPr/>
          </p:nvGrpSpPr>
          <p:grpSpPr>
            <a:xfrm>
              <a:off x="822793" y="1506938"/>
              <a:ext cx="7391734" cy="1999241"/>
              <a:chOff x="1565910" y="1469735"/>
              <a:chExt cx="6079542" cy="2048377"/>
            </a:xfrm>
          </p:grpSpPr>
          <p:sp>
            <p:nvSpPr>
              <p:cNvPr id="1048932" name="Google Shape;1532;p296"/>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33" name="Google Shape;1533;p296"/>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8934" name="Google Shape;1534;p296"/>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348" name="Shape 1535"/>
        <p:cNvGrpSpPr/>
        <p:nvPr/>
      </p:nvGrpSpPr>
      <p:grpSpPr>
        <a:xfrm>
          <a:off x="0" y="0"/>
          <a:ext cx="0" cy="0"/>
          <a:chOff x="0" y="0"/>
          <a:chExt cx="0" cy="0"/>
        </a:xfrm>
      </p:grpSpPr>
      <p:grpSp>
        <p:nvGrpSpPr>
          <p:cNvPr id="349" name="Google Shape;1536;p297"/>
          <p:cNvGrpSpPr/>
          <p:nvPr/>
        </p:nvGrpSpPr>
        <p:grpSpPr>
          <a:xfrm>
            <a:off x="444" y="0"/>
            <a:ext cx="9143556" cy="5143500"/>
            <a:chOff x="444" y="317809"/>
            <a:chExt cx="9143556" cy="5143500"/>
          </a:xfrm>
        </p:grpSpPr>
        <p:pic>
          <p:nvPicPr>
            <p:cNvPr id="2097251" name="Google Shape;1537;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52" name="Google Shape;1538;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53" name="Google Shape;1539;p297"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9331"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32"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33" name="Google Shape;1542;p297"/>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50" name="Google Shape;1543;p297"/>
          <p:cNvGrpSpPr/>
          <p:nvPr/>
        </p:nvGrpSpPr>
        <p:grpSpPr>
          <a:xfrm>
            <a:off x="1985011" y="1602036"/>
            <a:ext cx="502919" cy="45719"/>
            <a:chOff x="1985011" y="1602036"/>
            <a:chExt cx="502919" cy="45719"/>
          </a:xfrm>
        </p:grpSpPr>
        <p:sp>
          <p:nvSpPr>
            <p:cNvPr id="1049334" name="Google Shape;1544;p297"/>
            <p:cNvSpPr/>
            <p:nvPr/>
          </p:nvSpPr>
          <p:spPr>
            <a:xfrm>
              <a:off x="19850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35" name="Google Shape;1545;p297"/>
            <p:cNvSpPr/>
            <p:nvPr/>
          </p:nvSpPr>
          <p:spPr>
            <a:xfrm>
              <a:off x="21374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36" name="Google Shape;1546;p297"/>
            <p:cNvSpPr/>
            <p:nvPr/>
          </p:nvSpPr>
          <p:spPr>
            <a:xfrm>
              <a:off x="22898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37" name="Google Shape;1547;p297"/>
            <p:cNvSpPr/>
            <p:nvPr/>
          </p:nvSpPr>
          <p:spPr>
            <a:xfrm>
              <a:off x="24422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51" name="Google Shape;1548;p297"/>
          <p:cNvGrpSpPr/>
          <p:nvPr/>
        </p:nvGrpSpPr>
        <p:grpSpPr>
          <a:xfrm>
            <a:off x="6656071" y="3518606"/>
            <a:ext cx="502919" cy="45719"/>
            <a:chOff x="6656071" y="3518606"/>
            <a:chExt cx="502919" cy="45719"/>
          </a:xfrm>
        </p:grpSpPr>
        <p:sp>
          <p:nvSpPr>
            <p:cNvPr id="1049338" name="Google Shape;1549;p297"/>
            <p:cNvSpPr/>
            <p:nvPr/>
          </p:nvSpPr>
          <p:spPr>
            <a:xfrm>
              <a:off x="66560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39" name="Google Shape;1550;p297"/>
            <p:cNvSpPr/>
            <p:nvPr/>
          </p:nvSpPr>
          <p:spPr>
            <a:xfrm>
              <a:off x="68084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40" name="Google Shape;1551;p297"/>
            <p:cNvSpPr/>
            <p:nvPr/>
          </p:nvSpPr>
          <p:spPr>
            <a:xfrm>
              <a:off x="69608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41" name="Google Shape;1552;p297"/>
            <p:cNvSpPr/>
            <p:nvPr/>
          </p:nvSpPr>
          <p:spPr>
            <a:xfrm>
              <a:off x="71132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342" name="Google Shape;1553;p297"/>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83" name="Shape 1554"/>
        <p:cNvGrpSpPr/>
        <p:nvPr/>
      </p:nvGrpSpPr>
      <p:grpSpPr>
        <a:xfrm>
          <a:off x="0" y="0"/>
          <a:ext cx="0" cy="0"/>
          <a:chOff x="0" y="0"/>
          <a:chExt cx="0" cy="0"/>
        </a:xfrm>
      </p:grpSpPr>
      <p:grpSp>
        <p:nvGrpSpPr>
          <p:cNvPr id="184" name="Google Shape;1555;p298"/>
          <p:cNvGrpSpPr/>
          <p:nvPr/>
        </p:nvGrpSpPr>
        <p:grpSpPr>
          <a:xfrm>
            <a:off x="444" y="0"/>
            <a:ext cx="9143556" cy="5143500"/>
            <a:chOff x="444" y="317809"/>
            <a:chExt cx="9143556" cy="5143500"/>
          </a:xfrm>
        </p:grpSpPr>
        <p:pic>
          <p:nvPicPr>
            <p:cNvPr id="2097177" name="Google Shape;1556;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178" name="Google Shape;1557;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179" name="Google Shape;1558;p298"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8755"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6"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7" name="Google Shape;1561;p298"/>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85" name="Google Shape;1562;p298"/>
          <p:cNvGrpSpPr/>
          <p:nvPr/>
        </p:nvGrpSpPr>
        <p:grpSpPr>
          <a:xfrm>
            <a:off x="1985011" y="1602036"/>
            <a:ext cx="502919" cy="45719"/>
            <a:chOff x="1985011" y="1602036"/>
            <a:chExt cx="502919" cy="45719"/>
          </a:xfrm>
        </p:grpSpPr>
        <p:sp>
          <p:nvSpPr>
            <p:cNvPr id="1048758" name="Google Shape;1563;p298"/>
            <p:cNvSpPr/>
            <p:nvPr/>
          </p:nvSpPr>
          <p:spPr>
            <a:xfrm>
              <a:off x="19850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9" name="Google Shape;1564;p298"/>
            <p:cNvSpPr/>
            <p:nvPr/>
          </p:nvSpPr>
          <p:spPr>
            <a:xfrm>
              <a:off x="21374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60" name="Google Shape;1565;p298"/>
            <p:cNvSpPr/>
            <p:nvPr/>
          </p:nvSpPr>
          <p:spPr>
            <a:xfrm>
              <a:off x="22898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61" name="Google Shape;1566;p298"/>
            <p:cNvSpPr/>
            <p:nvPr/>
          </p:nvSpPr>
          <p:spPr>
            <a:xfrm>
              <a:off x="24422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86" name="Google Shape;1567;p298"/>
          <p:cNvGrpSpPr/>
          <p:nvPr/>
        </p:nvGrpSpPr>
        <p:grpSpPr>
          <a:xfrm>
            <a:off x="6656071" y="3518606"/>
            <a:ext cx="502919" cy="45719"/>
            <a:chOff x="6656071" y="3518606"/>
            <a:chExt cx="502919" cy="45719"/>
          </a:xfrm>
        </p:grpSpPr>
        <p:sp>
          <p:nvSpPr>
            <p:cNvPr id="1048762" name="Google Shape;1568;p298"/>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63" name="Google Shape;1569;p298"/>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64" name="Google Shape;1570;p298"/>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65" name="Google Shape;1571;p298"/>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766" name="Google Shape;1572;p298"/>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310" name="Shape 1573"/>
        <p:cNvGrpSpPr/>
        <p:nvPr/>
      </p:nvGrpSpPr>
      <p:grpSpPr>
        <a:xfrm>
          <a:off x="0" y="0"/>
          <a:ext cx="0" cy="0"/>
          <a:chOff x="0" y="0"/>
          <a:chExt cx="0" cy="0"/>
        </a:xfrm>
      </p:grpSpPr>
      <p:grpSp>
        <p:nvGrpSpPr>
          <p:cNvPr id="311" name="Google Shape;1574;p299"/>
          <p:cNvGrpSpPr/>
          <p:nvPr/>
        </p:nvGrpSpPr>
        <p:grpSpPr>
          <a:xfrm>
            <a:off x="444" y="0"/>
            <a:ext cx="9143556" cy="5143500"/>
            <a:chOff x="444" y="317809"/>
            <a:chExt cx="9143556" cy="5143500"/>
          </a:xfrm>
        </p:grpSpPr>
        <p:pic>
          <p:nvPicPr>
            <p:cNvPr id="2097234" name="Google Shape;1575;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35" name="Google Shape;1576;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36" name="Google Shape;1577;p299"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919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00" name="Google Shape;1580;p299"/>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12" name="Google Shape;1581;p299"/>
          <p:cNvGrpSpPr/>
          <p:nvPr/>
        </p:nvGrpSpPr>
        <p:grpSpPr>
          <a:xfrm>
            <a:off x="1985011" y="1602036"/>
            <a:ext cx="502919" cy="45719"/>
            <a:chOff x="1985011" y="1602036"/>
            <a:chExt cx="502919" cy="45719"/>
          </a:xfrm>
        </p:grpSpPr>
        <p:sp>
          <p:nvSpPr>
            <p:cNvPr id="1049201" name="Google Shape;1582;p299"/>
            <p:cNvSpPr/>
            <p:nvPr/>
          </p:nvSpPr>
          <p:spPr>
            <a:xfrm>
              <a:off x="19850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02" name="Google Shape;1583;p299"/>
            <p:cNvSpPr/>
            <p:nvPr/>
          </p:nvSpPr>
          <p:spPr>
            <a:xfrm>
              <a:off x="21374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03" name="Google Shape;1584;p299"/>
            <p:cNvSpPr/>
            <p:nvPr/>
          </p:nvSpPr>
          <p:spPr>
            <a:xfrm>
              <a:off x="22898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04" name="Google Shape;1585;p299"/>
            <p:cNvSpPr/>
            <p:nvPr/>
          </p:nvSpPr>
          <p:spPr>
            <a:xfrm>
              <a:off x="24422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13" name="Google Shape;1586;p299"/>
          <p:cNvGrpSpPr/>
          <p:nvPr/>
        </p:nvGrpSpPr>
        <p:grpSpPr>
          <a:xfrm>
            <a:off x="6656071" y="3518606"/>
            <a:ext cx="502919" cy="45719"/>
            <a:chOff x="6656071" y="3518606"/>
            <a:chExt cx="502919" cy="45719"/>
          </a:xfrm>
        </p:grpSpPr>
        <p:sp>
          <p:nvSpPr>
            <p:cNvPr id="1049205" name="Google Shape;1587;p299"/>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06" name="Google Shape;1588;p299"/>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07" name="Google Shape;1589;p299"/>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08" name="Google Shape;1590;p299"/>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09" name="Google Shape;1591;p299"/>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462" name="Shape 1592"/>
        <p:cNvGrpSpPr/>
        <p:nvPr/>
      </p:nvGrpSpPr>
      <p:grpSpPr>
        <a:xfrm>
          <a:off x="0" y="0"/>
          <a:ext cx="0" cy="0"/>
          <a:chOff x="0" y="0"/>
          <a:chExt cx="0" cy="0"/>
        </a:xfrm>
      </p:grpSpPr>
      <p:sp>
        <p:nvSpPr>
          <p:cNvPr id="1049688" name="Google Shape;1593;p300" descr="Background pattern  Description automatically generated"/>
          <p:cNvSpPr/>
          <p:nvPr/>
        </p:nvSpPr>
        <p:spPr>
          <a:xfrm>
            <a:off x="0" y="0"/>
            <a:ext cx="9144001" cy="5143500"/>
          </a:xfrm>
          <a:prstGeom prst="rect"/>
          <a:solidFill>
            <a:srgbClr val="FFFFFF"/>
          </a:solidFill>
          <a:ln>
            <a:noFill/>
          </a:ln>
        </p:spPr>
      </p:sp>
      <p:pic>
        <p:nvPicPr>
          <p:cNvPr id="2097306" name="Google Shape;1594;p30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689" name="Google Shape;1595;p300"/>
          <p:cNvSpPr/>
          <p:nvPr/>
        </p:nvSpPr>
        <p:spPr>
          <a:xfrm>
            <a:off x="1736279" y="1782808"/>
            <a:ext cx="1577884" cy="157788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5400" i="0" lang="en-US" strike="noStrike" u="none">
                <a:solidFill>
                  <a:schemeClr val="lt1"/>
                </a:solidFill>
                <a:latin typeface="Public Sans"/>
                <a:ea typeface="Public Sans"/>
                <a:cs typeface="Public Sans"/>
                <a:sym typeface="Public Sans"/>
              </a:rPr>
              <a:t>?</a:t>
            </a:r>
          </a:p>
        </p:txBody>
      </p:sp>
      <p:sp>
        <p:nvSpPr>
          <p:cNvPr id="1049690" name="Google Shape;1596;p300"/>
          <p:cNvSpPr txBox="1">
            <a:spLocks noGrp="1"/>
          </p:cNvSpPr>
          <p:nvPr>
            <p:ph type="body" idx="1"/>
          </p:nvPr>
        </p:nvSpPr>
        <p:spPr>
          <a:xfrm>
            <a:off x="3470049" y="1800874"/>
            <a:ext cx="3789638" cy="616505"/>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91" name="Google Shape;1597;p300"/>
          <p:cNvSpPr txBox="1">
            <a:spLocks noGrp="1"/>
          </p:cNvSpPr>
          <p:nvPr>
            <p:ph type="body" idx="2"/>
          </p:nvPr>
        </p:nvSpPr>
        <p:spPr>
          <a:xfrm>
            <a:off x="3470049" y="2287467"/>
            <a:ext cx="3789638" cy="1091291"/>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237" name="Shape 1598"/>
        <p:cNvGrpSpPr/>
        <p:nvPr/>
      </p:nvGrpSpPr>
      <p:grpSpPr>
        <a:xfrm>
          <a:off x="0" y="0"/>
          <a:ext cx="0" cy="0"/>
          <a:chOff x="0" y="0"/>
          <a:chExt cx="0" cy="0"/>
        </a:xfrm>
      </p:grpSpPr>
      <p:sp>
        <p:nvSpPr>
          <p:cNvPr id="1049026" name="Google Shape;1599;p301"/>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027" name="Google Shape;1600;p301"/>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217" name="Google Shape;1601;p301"/>
          <p:cNvPicPr preferRelativeResize="0">
            <a:picLocks/>
          </p:cNvPicPr>
          <p:nvPr/>
        </p:nvPicPr>
        <p:blipFill rotWithShape="1">
          <a:blip xmlns:r="http://schemas.openxmlformats.org/officeDocument/2006/relationships" r:embed="rId1"/>
          <a:srcRect l="6268" r="24764"/>
          <a:stretch>
            <a:fillRect/>
          </a:stretch>
        </p:blipFill>
        <p:spPr>
          <a:xfrm>
            <a:off x="0" y="1166968"/>
            <a:ext cx="4113765" cy="3976529"/>
          </a:xfrm>
          <a:prstGeom prst="rect"/>
          <a:noFill/>
          <a:ln>
            <a:noFill/>
          </a:ln>
        </p:spPr>
      </p:pic>
      <p:pic>
        <p:nvPicPr>
          <p:cNvPr id="2097218" name="Google Shape;1602;p301"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238" name="Google Shape;1603;p301"/>
          <p:cNvGrpSpPr/>
          <p:nvPr/>
        </p:nvGrpSpPr>
        <p:grpSpPr>
          <a:xfrm>
            <a:off x="724005" y="301093"/>
            <a:ext cx="2665754" cy="542340"/>
            <a:chOff x="5567543" y="349969"/>
            <a:chExt cx="2665754" cy="542340"/>
          </a:xfrm>
        </p:grpSpPr>
        <p:sp>
          <p:nvSpPr>
            <p:cNvPr id="1049028" name="Google Shape;1604;p301"/>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2800" i="0" lang="en-US" strike="noStrike" u="none">
                  <a:solidFill>
                    <a:schemeClr val="lt1"/>
                  </a:solidFill>
                  <a:latin typeface="Public Sans"/>
                  <a:ea typeface="Public Sans"/>
                  <a:cs typeface="Public Sans"/>
                  <a:sym typeface="Public Sans"/>
                </a:rPr>
                <a:t>Think</a:t>
              </a:r>
            </a:p>
          </p:txBody>
        </p:sp>
        <p:cxnSp>
          <p:nvCxnSpPr>
            <p:cNvPr id="3145764" name="Google Shape;1605;p301"/>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029" name="Google Shape;1606;p301"/>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396" name="Shape 1607"/>
        <p:cNvGrpSpPr/>
        <p:nvPr/>
      </p:nvGrpSpPr>
      <p:grpSpPr>
        <a:xfrm>
          <a:off x="0" y="0"/>
          <a:ext cx="0" cy="0"/>
          <a:chOff x="0" y="0"/>
          <a:chExt cx="0" cy="0"/>
        </a:xfrm>
      </p:grpSpPr>
      <p:sp>
        <p:nvSpPr>
          <p:cNvPr id="1049532" name="Google Shape;1608;p302"/>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533" name="Google Shape;1609;p302"/>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292" name="Google Shape;1610;p302"/>
          <p:cNvPicPr preferRelativeResize="0">
            <a:picLocks/>
          </p:cNvPicPr>
          <p:nvPr/>
        </p:nvPicPr>
        <p:blipFill rotWithShape="1">
          <a:blip xmlns:r="http://schemas.openxmlformats.org/officeDocument/2006/relationships" r:embed="rId1"/>
          <a:srcRect l="6268" r="24764"/>
          <a:stretch>
            <a:fillRect/>
          </a:stretch>
        </p:blipFill>
        <p:spPr>
          <a:xfrm>
            <a:off x="0" y="1166968"/>
            <a:ext cx="4113765" cy="3976529"/>
          </a:xfrm>
          <a:prstGeom prst="rect"/>
          <a:noFill/>
          <a:ln>
            <a:noFill/>
          </a:ln>
        </p:spPr>
      </p:pic>
      <p:sp>
        <p:nvSpPr>
          <p:cNvPr id="1049534" name="Google Shape;1611;p302"/>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35" name="Google Shape;1612;p302" descr="Shape  Description automatically generated with low confidence"/>
          <p:cNvSpPr/>
          <p:nvPr/>
        </p:nvSpPr>
        <p:spPr>
          <a:xfrm>
            <a:off x="0" y="0"/>
            <a:ext cx="9144000" cy="5143500"/>
          </a:xfrm>
          <a:prstGeom prst="rect"/>
          <a:solidFill>
            <a:srgbClr val="FFFFFF"/>
          </a:solidFill>
          <a:ln>
            <a:noFill/>
          </a:ln>
        </p:spPr>
      </p:sp>
      <p:grpSp>
        <p:nvGrpSpPr>
          <p:cNvPr id="397" name="Google Shape;1613;p302"/>
          <p:cNvGrpSpPr/>
          <p:nvPr/>
        </p:nvGrpSpPr>
        <p:grpSpPr>
          <a:xfrm>
            <a:off x="724005" y="301093"/>
            <a:ext cx="2665754" cy="542340"/>
            <a:chOff x="5567543" y="349969"/>
            <a:chExt cx="2665754" cy="542340"/>
          </a:xfrm>
        </p:grpSpPr>
        <p:sp>
          <p:nvSpPr>
            <p:cNvPr id="1049536" name="Google Shape;1614;p302"/>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2800" i="0" lang="en-US" strike="noStrike" u="none">
                  <a:solidFill>
                    <a:schemeClr val="lt1"/>
                  </a:solidFill>
                  <a:latin typeface="Public Sans"/>
                  <a:ea typeface="Public Sans"/>
                  <a:cs typeface="Public Sans"/>
                  <a:sym typeface="Public Sans"/>
                </a:rPr>
                <a:t>Think</a:t>
              </a:r>
            </a:p>
          </p:txBody>
        </p:sp>
        <p:cxnSp>
          <p:nvCxnSpPr>
            <p:cNvPr id="3145825" name="Google Shape;1615;p302"/>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537" name="Google Shape;1616;p302"/>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398" name="Shape 58"/>
        <p:cNvGrpSpPr/>
        <p:nvPr/>
      </p:nvGrpSpPr>
      <p:grpSpPr>
        <a:xfrm>
          <a:off x="0" y="0"/>
          <a:ext cx="0" cy="0"/>
          <a:chOff x="0" y="0"/>
          <a:chExt cx="0" cy="0"/>
        </a:xfrm>
      </p:grpSpPr>
      <p:pic>
        <p:nvPicPr>
          <p:cNvPr id="2097293" name="Google Shape;59;p22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538" name="Google Shape;60;p222"/>
          <p:cNvSpPr>
            <a:spLocks noGrp="1"/>
          </p:cNvSpPr>
          <p:nvPr>
            <p:ph type="pic" idx="2"/>
          </p:nvPr>
        </p:nvSpPr>
        <p:spPr>
          <a:xfrm>
            <a:off x="4983850" y="776920"/>
            <a:ext cx="4160150" cy="4050508"/>
          </a:xfrm>
          <a:prstGeom prst="rect"/>
          <a:noFill/>
          <a:ln>
            <a:noFill/>
          </a:ln>
        </p:spPr>
      </p:sp>
      <p:sp>
        <p:nvSpPr>
          <p:cNvPr id="1049539" name="Google Shape;61;p222"/>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40" name="Google Shape;62;p22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41" name="Google Shape;63;p22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364" name="Shape 1617"/>
        <p:cNvGrpSpPr/>
        <p:nvPr/>
      </p:nvGrpSpPr>
      <p:grpSpPr>
        <a:xfrm>
          <a:off x="0" y="0"/>
          <a:ext cx="0" cy="0"/>
          <a:chOff x="0" y="0"/>
          <a:chExt cx="0" cy="0"/>
        </a:xfrm>
      </p:grpSpPr>
      <p:sp>
        <p:nvSpPr>
          <p:cNvPr id="1049372" name="Google Shape;1618;p303"/>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373" name="Google Shape;1619;p303"/>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265" name="Google Shape;1620;p30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cxnSp>
        <p:nvCxnSpPr>
          <p:cNvPr id="3145808" name="Google Shape;1621;p303"/>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374" name="Google Shape;1622;p303"/>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5" name="Google Shape;1623;p303"/>
          <p:cNvSpPr>
            <a:spLocks noGrp="1"/>
          </p:cNvSpPr>
          <p:nvPr>
            <p:ph type="pic" idx="2"/>
          </p:nvPr>
        </p:nvSpPr>
        <p:spPr>
          <a:xfrm>
            <a:off x="-1" y="1166963"/>
            <a:ext cx="4113765" cy="3976533"/>
          </a:xfrm>
          <a:prstGeom prst="rect"/>
          <a:noFill/>
          <a:ln>
            <a:noFill/>
          </a:ln>
        </p:spPr>
      </p:sp>
      <p:sp>
        <p:nvSpPr>
          <p:cNvPr id="1049376" name="Google Shape;1624;p303"/>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panose="020B0604020202020204"/>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461" name="Shape 1625"/>
        <p:cNvGrpSpPr/>
        <p:nvPr/>
      </p:nvGrpSpPr>
      <p:grpSpPr>
        <a:xfrm>
          <a:off x="0" y="0"/>
          <a:ext cx="0" cy="0"/>
          <a:chOff x="0" y="0"/>
          <a:chExt cx="0" cy="0"/>
        </a:xfrm>
      </p:grpSpPr>
      <p:sp>
        <p:nvSpPr>
          <p:cNvPr id="1049681" name="Google Shape;1626;p304"/>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682" name="Google Shape;1627;p304"/>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683" name="Google Shape;1628;p304"/>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684" name="Google Shape;1629;p304" descr="Shape  Description automatically generated with low confidence"/>
          <p:cNvSpPr/>
          <p:nvPr/>
        </p:nvSpPr>
        <p:spPr>
          <a:xfrm>
            <a:off x="0" y="0"/>
            <a:ext cx="9144000" cy="5143500"/>
          </a:xfrm>
          <a:prstGeom prst="rect"/>
          <a:solidFill>
            <a:srgbClr val="FFFFFF"/>
          </a:solidFill>
          <a:ln>
            <a:noFill/>
          </a:ln>
        </p:spPr>
      </p:sp>
      <p:sp>
        <p:nvSpPr>
          <p:cNvPr id="1049685" name="Google Shape;1630;p304"/>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86" name="Google Shape;1631;p304"/>
          <p:cNvSpPr>
            <a:spLocks noGrp="1"/>
          </p:cNvSpPr>
          <p:nvPr>
            <p:ph type="pic" idx="2"/>
          </p:nvPr>
        </p:nvSpPr>
        <p:spPr>
          <a:xfrm>
            <a:off x="-1" y="1166963"/>
            <a:ext cx="4113765" cy="3976533"/>
          </a:xfrm>
          <a:prstGeom prst="rect"/>
          <a:noFill/>
          <a:ln>
            <a:noFill/>
          </a:ln>
        </p:spPr>
      </p:sp>
      <p:cxnSp>
        <p:nvCxnSpPr>
          <p:cNvPr id="3145855" name="Google Shape;1632;p304"/>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687" name="Google Shape;1633;p304"/>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panose="020B0604020202020204"/>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344" name="Shape 1634"/>
        <p:cNvGrpSpPr/>
        <p:nvPr/>
      </p:nvGrpSpPr>
      <p:grpSpPr>
        <a:xfrm>
          <a:off x="0" y="0"/>
          <a:ext cx="0" cy="0"/>
          <a:chOff x="0" y="0"/>
          <a:chExt cx="0" cy="0"/>
        </a:xfrm>
      </p:grpSpPr>
      <p:sp>
        <p:nvSpPr>
          <p:cNvPr id="1049301" name="Google Shape;1635;p305"/>
          <p:cNvSpPr/>
          <p:nvPr/>
        </p:nvSpPr>
        <p:spPr>
          <a:xfrm>
            <a:off x="0" y="0"/>
            <a:ext cx="9144000" cy="514349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302" name="Google Shape;1636;p305" descr="Shape  Description automatically generated with low confidence"/>
          <p:cNvSpPr/>
          <p:nvPr/>
        </p:nvSpPr>
        <p:spPr>
          <a:xfrm>
            <a:off x="0" y="0"/>
            <a:ext cx="9144000" cy="5143500"/>
          </a:xfrm>
          <a:prstGeom prst="rect"/>
          <a:solidFill>
            <a:srgbClr val="FFFFFF"/>
          </a:solidFill>
          <a:ln>
            <a:noFill/>
          </a:ln>
        </p:spPr>
      </p:sp>
      <p:sp>
        <p:nvSpPr>
          <p:cNvPr id="1049303" name="Google Shape;1637;p305"/>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04" name="Google Shape;1638;p305"/>
          <p:cNvSpPr>
            <a:spLocks noGrp="1"/>
          </p:cNvSpPr>
          <p:nvPr>
            <p:ph type="pic" idx="2"/>
          </p:nvPr>
        </p:nvSpPr>
        <p:spPr>
          <a:xfrm>
            <a:off x="-1" y="1166963"/>
            <a:ext cx="4113765" cy="3976533"/>
          </a:xfrm>
          <a:prstGeom prst="rect"/>
          <a:noFill/>
          <a:ln>
            <a:noFill/>
          </a:ln>
        </p:spPr>
      </p:sp>
      <p:cxnSp>
        <p:nvCxnSpPr>
          <p:cNvPr id="3145804" name="Google Shape;1639;p305"/>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9305" name="Google Shape;1640;p305"/>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panose="020B0604020202020204"/>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79" name="Shape 1641"/>
        <p:cNvGrpSpPr/>
        <p:nvPr/>
      </p:nvGrpSpPr>
      <p:grpSpPr>
        <a:xfrm>
          <a:off x="0" y="0"/>
          <a:ext cx="0" cy="0"/>
          <a:chOff x="0" y="0"/>
          <a:chExt cx="0" cy="0"/>
        </a:xfrm>
      </p:grpSpPr>
      <p:sp>
        <p:nvSpPr>
          <p:cNvPr id="1048737" name="Google Shape;1642;p306"/>
          <p:cNvSpPr/>
          <p:nvPr/>
        </p:nvSpPr>
        <p:spPr>
          <a:xfrm>
            <a:off x="0" y="0"/>
            <a:ext cx="9144000" cy="514349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738" name="Google Shape;1643;p306" descr="Shape  Description automatically generated with low confidence"/>
          <p:cNvSpPr/>
          <p:nvPr/>
        </p:nvSpPr>
        <p:spPr>
          <a:xfrm>
            <a:off x="0" y="0"/>
            <a:ext cx="9144000" cy="5143500"/>
          </a:xfrm>
          <a:prstGeom prst="rect"/>
          <a:solidFill>
            <a:srgbClr val="FFFFFF"/>
          </a:solidFill>
          <a:ln>
            <a:noFill/>
          </a:ln>
        </p:spPr>
      </p:sp>
      <p:sp>
        <p:nvSpPr>
          <p:cNvPr id="1048739" name="Google Shape;1644;p306"/>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40" name="Google Shape;1645;p306"/>
          <p:cNvSpPr>
            <a:spLocks noGrp="1"/>
          </p:cNvSpPr>
          <p:nvPr>
            <p:ph type="pic" idx="2"/>
          </p:nvPr>
        </p:nvSpPr>
        <p:spPr>
          <a:xfrm>
            <a:off x="-1" y="1166963"/>
            <a:ext cx="4113765" cy="3976533"/>
          </a:xfrm>
          <a:prstGeom prst="rect"/>
          <a:noFill/>
          <a:ln>
            <a:noFill/>
          </a:ln>
        </p:spPr>
      </p:sp>
      <p:cxnSp>
        <p:nvCxnSpPr>
          <p:cNvPr id="3145739" name="Google Shape;1646;p306"/>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8741" name="Google Shape;1647;p306"/>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panose="020B0604020202020204"/>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369" name="Shape 1648"/>
        <p:cNvGrpSpPr/>
        <p:nvPr/>
      </p:nvGrpSpPr>
      <p:grpSpPr>
        <a:xfrm>
          <a:off x="0" y="0"/>
          <a:ext cx="0" cy="0"/>
          <a:chOff x="0" y="0"/>
          <a:chExt cx="0" cy="0"/>
        </a:xfrm>
      </p:grpSpPr>
      <p:pic>
        <p:nvPicPr>
          <p:cNvPr id="2097267" name="Google Shape;1649;p30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413" name="Google Shape;1650;p307"/>
          <p:cNvSpPr/>
          <p:nvPr/>
        </p:nvSpPr>
        <p:spPr>
          <a:xfrm>
            <a:off x="-103694" y="1569006"/>
            <a:ext cx="4577142" cy="2005034"/>
          </a:xfrm>
          <a:prstGeom prst="rect"/>
          <a:solidFill>
            <a:schemeClr val="dk2"/>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414" name="Google Shape;1651;p307"/>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panose="020B0604020202020204"/>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5" name="Google Shape;1652;p307"/>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panose="020B0604020202020204"/>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2097268" name="Google Shape;1653;p307"/>
          <p:cNvPicPr preferRelativeResize="0">
            <a:picLocks/>
          </p:cNvPicPr>
          <p:nvPr/>
        </p:nvPicPr>
        <p:blipFill rotWithShape="1">
          <a:blip xmlns:r="http://schemas.openxmlformats.org/officeDocument/2006/relationships" r:embed="rId2"/>
          <a:srcRect l="11600" t="10539"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210" name="Shape 1654"/>
        <p:cNvGrpSpPr/>
        <p:nvPr/>
      </p:nvGrpSpPr>
      <p:grpSpPr>
        <a:xfrm>
          <a:off x="0" y="0"/>
          <a:ext cx="0" cy="0"/>
          <a:chOff x="0" y="0"/>
          <a:chExt cx="0" cy="0"/>
        </a:xfrm>
      </p:grpSpPr>
      <p:pic>
        <p:nvPicPr>
          <p:cNvPr id="2097195" name="Google Shape;1655;p30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886" name="Google Shape;1656;p308"/>
          <p:cNvSpPr/>
          <p:nvPr/>
        </p:nvSpPr>
        <p:spPr>
          <a:xfrm>
            <a:off x="-103694" y="1569006"/>
            <a:ext cx="4577142" cy="2005034"/>
          </a:xfrm>
          <a:prstGeom prst="rect"/>
          <a:solidFill>
            <a:schemeClr val="accent1"/>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8887" name="Google Shape;1657;p308"/>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panose="020B0604020202020204"/>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88" name="Google Shape;1658;p308"/>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panose="020B0604020202020204"/>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2097196" name="Google Shape;1659;p308"/>
          <p:cNvPicPr preferRelativeResize="0">
            <a:picLocks/>
          </p:cNvPicPr>
          <p:nvPr/>
        </p:nvPicPr>
        <p:blipFill rotWithShape="1">
          <a:blip xmlns:r="http://schemas.openxmlformats.org/officeDocument/2006/relationships" r:embed="rId2"/>
          <a:srcRect l="11600" t="10539"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57" name="Shape 1660"/>
        <p:cNvGrpSpPr/>
        <p:nvPr/>
      </p:nvGrpSpPr>
      <p:grpSpPr>
        <a:xfrm>
          <a:off x="0" y="0"/>
          <a:ext cx="0" cy="0"/>
          <a:chOff x="0" y="0"/>
          <a:chExt cx="0" cy="0"/>
        </a:xfrm>
      </p:grpSpPr>
      <p:sp>
        <p:nvSpPr>
          <p:cNvPr id="1048622" name="Google Shape;1661;p309"/>
          <p:cNvSpPr/>
          <p:nvPr/>
        </p:nvSpPr>
        <p:spPr>
          <a:xfrm>
            <a:off x="-1" y="0"/>
            <a:ext cx="9143999"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159" name="Google Shape;1662;p30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62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24" name="Google Shape;1664;p309"/>
          <p:cNvSpPr/>
          <p:nvPr/>
        </p:nvSpPr>
        <p:spPr>
          <a:xfrm>
            <a:off x="0" y="2128758"/>
            <a:ext cx="168206" cy="88598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25" name="Google Shape;1665;p309"/>
          <p:cNvSpPr txBox="1">
            <a:spLocks noGrp="1"/>
          </p:cNvSpPr>
          <p:nvPr>
            <p:ph type="title"/>
          </p:nvPr>
        </p:nvSpPr>
        <p:spPr>
          <a:xfrm>
            <a:off x="375977" y="2159935"/>
            <a:ext cx="2143703" cy="827293"/>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800" i="0" strike="noStrike" u="none">
                <a:solidFill>
                  <a:schemeClr val="lt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26" name="Google Shape;1666;p309"/>
          <p:cNvSpPr>
            <a:spLocks noGrp="1"/>
          </p:cNvSpPr>
          <p:nvPr>
            <p:ph type="pic" idx="2"/>
          </p:nvPr>
        </p:nvSpPr>
        <p:spPr>
          <a:xfrm>
            <a:off x="4890673" y="538480"/>
            <a:ext cx="3958630" cy="4208780"/>
          </a:xfrm>
          <a:prstGeom prst="rect"/>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230" name="Shape 1667"/>
        <p:cNvGrpSpPr/>
        <p:nvPr/>
      </p:nvGrpSpPr>
      <p:grpSpPr>
        <a:xfrm>
          <a:off x="0" y="0"/>
          <a:ext cx="0" cy="0"/>
          <a:chOff x="0" y="0"/>
          <a:chExt cx="0" cy="0"/>
        </a:xfrm>
      </p:grpSpPr>
      <p:pic>
        <p:nvPicPr>
          <p:cNvPr id="2097210" name="Google Shape;1668;p31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pic>
        <p:nvPicPr>
          <p:cNvPr id="2097211" name="Google Shape;1669;p310"/>
          <p:cNvPicPr preferRelativeResize="0">
            <a:picLocks/>
          </p:cNvPicPr>
          <p:nvPr/>
        </p:nvPicPr>
        <p:blipFill rotWithShape="1">
          <a:blip xmlns:r="http://schemas.openxmlformats.org/officeDocument/2006/relationships" r:embed="rId2"/>
          <a:srcRect l="16487" t="8800" r="16531" b="52399"/>
          <a:stretch>
            <a:fillRect/>
          </a:stretch>
        </p:blipFill>
        <p:spPr>
          <a:xfrm>
            <a:off x="1035361" y="596414"/>
            <a:ext cx="7073279" cy="4097293"/>
          </a:xfrm>
          <a:prstGeom prst="rect"/>
          <a:noFill/>
          <a:ln>
            <a:noFill/>
          </a:ln>
        </p:spPr>
      </p:pic>
      <p:sp>
        <p:nvSpPr>
          <p:cNvPr id="1048969" name="Google Shape;1670;p310"/>
          <p:cNvSpPr txBox="1">
            <a:spLocks noGrp="1"/>
          </p:cNvSpPr>
          <p:nvPr>
            <p:ph type="body" idx="1"/>
          </p:nvPr>
        </p:nvSpPr>
        <p:spPr>
          <a:xfrm>
            <a:off x="2125659" y="1098087"/>
            <a:ext cx="4892682"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414" name="Shape 1671"/>
        <p:cNvGrpSpPr/>
        <p:nvPr/>
      </p:nvGrpSpPr>
      <p:grpSpPr>
        <a:xfrm>
          <a:off x="0" y="0"/>
          <a:ext cx="0" cy="0"/>
          <a:chOff x="0" y="0"/>
          <a:chExt cx="0" cy="0"/>
        </a:xfrm>
      </p:grpSpPr>
      <p:sp>
        <p:nvSpPr>
          <p:cNvPr id="1049574" name="Google Shape;1672;p311"/>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panose="020B0604020202020204"/>
              <a:buNone/>
            </a:pPr>
            <a:endParaRPr b="0" cap="none" sz="1015"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96" name="Google Shape;1673;p31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pic>
        <p:nvPicPr>
          <p:cNvPr id="2097297" name="Google Shape;1674;p311" descr="Graphical user interfac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652061" y="192491"/>
            <a:ext cx="7839878" cy="4758519"/>
          </a:xfrm>
          <a:prstGeom prst="rect"/>
          <a:noFill/>
          <a:ln>
            <a:noFill/>
          </a:ln>
        </p:spPr>
      </p:pic>
      <p:sp>
        <p:nvSpPr>
          <p:cNvPr id="1049575" name="Google Shape;1675;p311"/>
          <p:cNvSpPr txBox="1">
            <a:spLocks noGrp="1"/>
          </p:cNvSpPr>
          <p:nvPr>
            <p:ph type="body" idx="1"/>
          </p:nvPr>
        </p:nvSpPr>
        <p:spPr>
          <a:xfrm>
            <a:off x="3087599" y="1365640"/>
            <a:ext cx="2968803" cy="450056"/>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100"/>
              <a:buFont typeface="Arial" panose="020B0604020202020204"/>
              <a:buNone/>
              <a:defRPr b="1" cap="none" sz="1600" i="1" strike="noStrike" u="none">
                <a:solidFill>
                  <a:srgbClr val="BD8738"/>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832" name="Google Shape;1676;p311"/>
          <p:cNvCxnSpPr>
            <a:cxnSpLocks/>
          </p:cNvCxnSpPr>
          <p:nvPr/>
        </p:nvCxnSpPr>
        <p:spPr>
          <a:xfrm>
            <a:off x="4069889" y="1814037"/>
            <a:ext cx="987552" cy="0"/>
          </a:xfrm>
          <a:prstGeom prst="straightConnector1"/>
          <a:noFill/>
          <a:ln w="19050" cap="flat" cmpd="sng">
            <a:solidFill>
              <a:srgbClr val="BD8738"/>
            </a:solidFill>
            <a:prstDash val="solid"/>
            <a:miter lim="800000"/>
            <a:headEnd type="none" w="sm" len="sm"/>
            <a:tailEnd type="none" w="sm" len="sm"/>
          </a:ln>
        </p:spPr>
      </p:cxnSp>
      <p:cxnSp>
        <p:nvCxnSpPr>
          <p:cNvPr id="3145833" name="Google Shape;1677;p311"/>
          <p:cNvCxnSpPr>
            <a:cxnSpLocks/>
          </p:cNvCxnSpPr>
          <p:nvPr/>
        </p:nvCxnSpPr>
        <p:spPr>
          <a:xfrm>
            <a:off x="3996377" y="1814037"/>
            <a:ext cx="18658" cy="0"/>
          </a:xfrm>
          <a:prstGeom prst="straightConnector1"/>
          <a:noFill/>
          <a:ln w="19050" cap="flat" cmpd="sng">
            <a:solidFill>
              <a:srgbClr val="BD8738"/>
            </a:solidFill>
            <a:prstDash val="solid"/>
            <a:round/>
            <a:headEnd type="none" w="sm" len="sm"/>
            <a:tailEnd type="none" w="sm" len="sm"/>
          </a:ln>
        </p:spPr>
      </p:cxnSp>
      <p:cxnSp>
        <p:nvCxnSpPr>
          <p:cNvPr id="3145834" name="Google Shape;1678;p311"/>
          <p:cNvCxnSpPr>
            <a:cxnSpLocks/>
          </p:cNvCxnSpPr>
          <p:nvPr/>
        </p:nvCxnSpPr>
        <p:spPr>
          <a:xfrm>
            <a:off x="4033133" y="1814037"/>
            <a:ext cx="18658" cy="0"/>
          </a:xfrm>
          <a:prstGeom prst="straightConnector1"/>
          <a:noFill/>
          <a:ln w="19050" cap="flat" cmpd="sng">
            <a:solidFill>
              <a:srgbClr val="BD8738"/>
            </a:solidFill>
            <a:prstDash val="solid"/>
            <a:round/>
            <a:headEnd type="none" w="sm" len="sm"/>
            <a:tailEnd type="none" w="sm" len="sm"/>
          </a:ln>
        </p:spPr>
      </p:cxnSp>
      <p:cxnSp>
        <p:nvCxnSpPr>
          <p:cNvPr id="3145835" name="Google Shape;1679;p311"/>
          <p:cNvCxnSpPr>
            <a:cxnSpLocks/>
          </p:cNvCxnSpPr>
          <p:nvPr/>
        </p:nvCxnSpPr>
        <p:spPr>
          <a:xfrm>
            <a:off x="5075539" y="1814037"/>
            <a:ext cx="18658" cy="0"/>
          </a:xfrm>
          <a:prstGeom prst="straightConnector1"/>
          <a:noFill/>
          <a:ln w="19050" cap="flat" cmpd="sng">
            <a:solidFill>
              <a:srgbClr val="BD8738"/>
            </a:solidFill>
            <a:prstDash val="solid"/>
            <a:round/>
            <a:headEnd type="none" w="sm" len="sm"/>
            <a:tailEnd type="none" w="sm" len="sm"/>
          </a:ln>
        </p:spPr>
      </p:cxnSp>
      <p:cxnSp>
        <p:nvCxnSpPr>
          <p:cNvPr id="3145836" name="Google Shape;1680;p311"/>
          <p:cNvCxnSpPr>
            <a:cxnSpLocks/>
          </p:cNvCxnSpPr>
          <p:nvPr/>
        </p:nvCxnSpPr>
        <p:spPr>
          <a:xfrm>
            <a:off x="5107533" y="1814037"/>
            <a:ext cx="18658" cy="0"/>
          </a:xfrm>
          <a:prstGeom prst="straightConnector1"/>
          <a:noFill/>
          <a:ln w="19050" cap="flat" cmpd="sng">
            <a:solidFill>
              <a:srgbClr val="BD8738"/>
            </a:solidFill>
            <a:prstDash val="solid"/>
            <a:round/>
            <a:headEnd type="none" w="sm" len="sm"/>
            <a:tailEnd type="none" w="sm" len="sm"/>
          </a:ln>
        </p:spPr>
      </p:cxnSp>
      <p:sp>
        <p:nvSpPr>
          <p:cNvPr id="1049576" name="Google Shape;1681;p311"/>
          <p:cNvSpPr txBox="1">
            <a:spLocks noGrp="1"/>
          </p:cNvSpPr>
          <p:nvPr>
            <p:ph type="body" idx="2"/>
          </p:nvPr>
        </p:nvSpPr>
        <p:spPr>
          <a:xfrm>
            <a:off x="2552700" y="2110157"/>
            <a:ext cx="4038600" cy="199191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panose="020B0604020202020204"/>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322" name="Shape 1682"/>
        <p:cNvGrpSpPr/>
        <p:nvPr/>
      </p:nvGrpSpPr>
      <p:grpSpPr>
        <a:xfrm>
          <a:off x="0" y="0"/>
          <a:ext cx="0" cy="0"/>
          <a:chOff x="0" y="0"/>
          <a:chExt cx="0" cy="0"/>
        </a:xfrm>
      </p:grpSpPr>
      <p:sp>
        <p:nvSpPr>
          <p:cNvPr id="1049248" name="Google Shape;1683;p312"/>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42" name="Google Shape;1684;p31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pic>
        <p:nvPicPr>
          <p:cNvPr id="2097243" name="Google Shape;1685;p312" descr="A picture containing text, vector graphics, toy, doll  Description automatically generated"/>
          <p:cNvPicPr preferRelativeResize="0">
            <a:picLocks/>
          </p:cNvPicPr>
          <p:nvPr/>
        </p:nvPicPr>
        <p:blipFill rotWithShape="1">
          <a:blip xmlns:r="http://schemas.openxmlformats.org/officeDocument/2006/relationships" r:embed="rId2"/>
          <a:srcRect/>
          <a:stretch>
            <a:fillRect/>
          </a:stretch>
        </p:blipFill>
        <p:spPr>
          <a:xfrm>
            <a:off x="1145672" y="987084"/>
            <a:ext cx="2215127" cy="3457594"/>
          </a:xfrm>
          <a:prstGeom prst="rect"/>
          <a:noFill/>
          <a:ln>
            <a:noFill/>
          </a:ln>
        </p:spPr>
      </p:pic>
      <p:sp>
        <p:nvSpPr>
          <p:cNvPr id="1049249" name="Google Shape;1686;p312"/>
          <p:cNvSpPr txBox="1">
            <a:spLocks noGrp="1"/>
          </p:cNvSpPr>
          <p:nvPr>
            <p:ph type="body" idx="1"/>
          </p:nvPr>
        </p:nvSpPr>
        <p:spPr>
          <a:xfrm>
            <a:off x="4164295" y="1656080"/>
            <a:ext cx="3865563" cy="183134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rgbClr val="22366A"/>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2" name="Shape 5"/>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791" r:id="rId24"/>
    <p:sldLayoutId id="2147483792" r:id="rId25"/>
    <p:sldLayoutId id="2147483793" r:id="rId26"/>
    <p:sldLayoutId id="2147483794" r:id="rId27"/>
    <p:sldLayoutId id="2147483795" r:id="rId28"/>
    <p:sldLayoutId id="2147483796" r:id="rId29"/>
    <p:sldLayoutId id="2147483797" r:id="rId30"/>
    <p:sldLayoutId id="2147483798" r:id="rId31"/>
    <p:sldLayoutId id="2147483799" r:id="rId32"/>
    <p:sldLayoutId id="2147483800" r:id="rId33"/>
    <p:sldLayoutId id="2147483801" r:id="rId34"/>
    <p:sldLayoutId id="2147483802" r:id="rId35"/>
    <p:sldLayoutId id="2147483803" r:id="rId36"/>
    <p:sldLayoutId id="2147483804" r:id="rId37"/>
    <p:sldLayoutId id="2147483805" r:id="rId38"/>
    <p:sldLayoutId id="2147483806" r:id="rId39"/>
    <p:sldLayoutId id="2147483807" r:id="rId40"/>
    <p:sldLayoutId id="2147483808" r:id="rId41"/>
    <p:sldLayoutId id="2147483809" r:id="rId42"/>
    <p:sldLayoutId id="2147483810" r:id="rId43"/>
    <p:sldLayoutId id="2147483811" r:id="rId44"/>
    <p:sldLayoutId id="2147483812" r:id="rId45"/>
    <p:sldLayoutId id="2147483813" r:id="rId46"/>
    <p:sldLayoutId id="2147483814" r:id="rId47"/>
    <p:sldLayoutId id="2147483815" r:id="rId48"/>
    <p:sldLayoutId id="2147483816" r:id="rId49"/>
    <p:sldLayoutId id="2147483817" r:id="rId50"/>
    <p:sldLayoutId id="2147483818" r:id="rId51"/>
    <p:sldLayoutId id="2147483819" r:id="rId52"/>
    <p:sldLayoutId id="2147483820" r:id="rId53"/>
    <p:sldLayoutId id="2147483821" r:id="rId54"/>
    <p:sldLayoutId id="2147483822" r:id="rId55"/>
    <p:sldLayoutId id="2147483823" r:id="rId56"/>
    <p:sldLayoutId id="2147483824" r:id="rId57"/>
    <p:sldLayoutId id="2147483825" r:id="rId58"/>
    <p:sldLayoutId id="2147483826" r:id="rId59"/>
    <p:sldLayoutId id="2147483827" r:id="rId60"/>
    <p:sldLayoutId id="2147483828" r:id="rId61"/>
    <p:sldLayoutId id="2147483829" r:id="rId62"/>
    <p:sldLayoutId id="2147483830" r:id="rId63"/>
    <p:sldLayoutId id="2147483831" r:id="rId64"/>
    <p:sldLayoutId id="2147483832" r:id="rId65"/>
    <p:sldLayoutId id="2147483833" r:id="rId66"/>
    <p:sldLayoutId id="2147483834" r:id="rId67"/>
    <p:sldLayoutId id="2147483835" r:id="rId68"/>
    <p:sldLayoutId id="2147483836" r:id="rId69"/>
    <p:sldLayoutId id="2147483837" r:id="rId70"/>
    <p:sldLayoutId id="2147483838" r:id="rId71"/>
    <p:sldLayoutId id="2147483839" r:id="rId72"/>
    <p:sldLayoutId id="2147483840" r:id="rId73"/>
    <p:sldLayoutId id="2147483841" r:id="rId74"/>
    <p:sldLayoutId id="2147483842" r:id="rId75"/>
    <p:sldLayoutId id="2147483843" r:id="rId76"/>
    <p:sldLayoutId id="2147483844" r:id="rId77"/>
    <p:sldLayoutId id="2147483845" r:id="rId78"/>
    <p:sldLayoutId id="2147483846" r:id="rId79"/>
    <p:sldLayoutId id="2147483847" r:id="rId80"/>
    <p:sldLayoutId id="2147483848" r:id="rId81"/>
    <p:sldLayoutId id="2147483849" r:id="rId82"/>
    <p:sldLayoutId id="2147483850" r:id="rId83"/>
    <p:sldLayoutId id="2147483851" r:id="rId84"/>
    <p:sldLayoutId id="2147483852" r:id="rId85"/>
    <p:sldLayoutId id="2147483853" r:id="rId86"/>
    <p:sldLayoutId id="2147483854" r:id="rId87"/>
    <p:sldLayoutId id="2147483855" r:id="rId88"/>
    <p:sldLayoutId id="2147483856" r:id="rId89"/>
    <p:sldLayoutId id="2147483857" r:id="rId90"/>
    <p:sldLayoutId id="2147483858" r:id="rId91"/>
    <p:sldLayoutId id="2147483859" r:id="rId92"/>
    <p:sldLayoutId id="2147483860" r:id="rId93"/>
    <p:sldLayoutId id="2147483861" r:id="rId94"/>
    <p:sldLayoutId id="2147483862" r:id="rId95"/>
    <p:sldLayoutId id="2147483863" r:id="rId96"/>
    <p:sldLayoutId id="2147483864" r:id="rId97"/>
    <p:sldLayoutId id="2147483865" r:id="rId98"/>
    <p:sldLayoutId id="2147483866" r:id="rId99"/>
    <p:sldLayoutId id="2147483867" r:id="rId100"/>
    <p:sldLayoutId id="2147483868" r:id="rId101"/>
    <p:sldLayoutId id="2147483869" r:id="rId102"/>
    <p:sldLayoutId id="2147483870" r:id="rId103"/>
    <p:sldLayoutId id="2147483871" r:id="rId104"/>
    <p:sldLayoutId id="2147483872" r:id="rId105"/>
    <p:sldLayoutId id="2147483873" r:id="rId106"/>
    <p:sldLayoutId id="2147483874" r:id="rId107"/>
    <p:sldLayoutId id="2147483875" r:id="rId108"/>
    <p:sldLayoutId id="2147483876" r:id="rId109"/>
    <p:sldLayoutId id="2147483877" r:id="rId110"/>
    <p:sldLayoutId id="2147483878" r:id="rId111"/>
    <p:sldLayoutId id="2147483879" r:id="rId112"/>
    <p:sldLayoutId id="2147483880" r:id="rId113"/>
    <p:sldLayoutId id="2147483881" r:id="rId114"/>
    <p:sldLayoutId id="2147483882" r:id="rId115"/>
    <p:sldLayoutId id="2147483883" r:id="rId116"/>
    <p:sldLayoutId id="2147483884" r:id="rId117"/>
    <p:sldLayoutId id="2147483885" r:id="rId118"/>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5.xml"/><Relationship Id="rId3"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32" name="Shape 1831"/>
        <p:cNvGrpSpPr/>
        <p:nvPr/>
      </p:nvGrpSpPr>
      <p:grpSpPr>
        <a:xfrm>
          <a:off x="0" y="0"/>
          <a:ext cx="0" cy="0"/>
          <a:chOff x="0" y="0"/>
          <a:chExt cx="0" cy="0"/>
        </a:xfrm>
      </p:grpSpPr>
      <p:sp>
        <p:nvSpPr>
          <p:cNvPr id="1048577" name="Google Shape;1832;p209"/>
          <p:cNvSpPr txBox="1">
            <a:spLocks noGrp="1"/>
          </p:cNvSpPr>
          <p:nvPr>
            <p:ph type="body" idx="1"/>
          </p:nvPr>
        </p:nvSpPr>
        <p:spPr>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None/>
            </a:pPr>
            <a:r>
              <a:rPr dirty="0" lang="en-US"/>
              <a:t>“FOOD-DELIVERY”</a:t>
            </a:r>
            <a:endParaRPr dirty="0"/>
          </a:p>
        </p:txBody>
      </p:sp>
      <p:sp>
        <p:nvSpPr>
          <p:cNvPr id="1048578" name="Google Shape;1833;p209"/>
          <p:cNvSpPr txBox="1">
            <a:spLocks noGrp="1"/>
          </p:cNvSpPr>
          <p:nvPr>
            <p:ph type="body" idx="4294967295"/>
          </p:nvPr>
        </p:nvSpPr>
        <p:spPr>
          <a:xfrm>
            <a:off x="0" y="3361690"/>
            <a:ext cx="3689985" cy="44069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None/>
            </a:pPr>
            <a:r>
              <a:rPr lang="en-US"/>
              <a:t>Task - 1</a:t>
            </a:r>
          </a:p>
        </p:txBody>
      </p:sp>
      <p:sp>
        <p:nvSpPr>
          <p:cNvPr id="1048579" name="Title 1"/>
          <p:cNvSpPr>
            <a:spLocks noGrp="1"/>
          </p:cNvSpPr>
          <p:nvPr>
            <p:ph type="title"/>
          </p:nvPr>
        </p:nvSpPr>
        <p:spPr>
          <a:xfrm>
            <a:off x="838200" y="365125"/>
            <a:ext cx="10515600" cy="1325563"/>
          </a:xfrm>
          <a:prstGeom prst="rect"/>
        </p:spPr>
        <p:txBody>
          <a:bodyPr anchor="ctr" bIns="45720" lIns="91440" rIns="91440" rtlCol="0" tIns="45720" vert="horz">
            <a:normAutofit/>
          </a:bodyPr>
          <a:p>
            <a:endParaRPr altLang="en-US" dirty="0" 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59" name=""/>
        <p:cNvGrpSpPr/>
        <p:nvPr/>
      </p:nvGrpSpPr>
      <p:grpSpPr>
        <a:xfrm>
          <a:off x="0" y="0"/>
          <a:ext cx="0" cy="0"/>
          <a:chOff x="0" y="0"/>
          <a:chExt cx="0" cy="0"/>
        </a:xfrm>
      </p:grpSpPr>
      <p:sp>
        <p:nvSpPr>
          <p:cNvPr id="1048628" name="Title 3"/>
          <p:cNvSpPr>
            <a:spLocks noGrp="1"/>
          </p:cNvSpPr>
          <p:nvPr>
            <p:ph type="title"/>
          </p:nvPr>
        </p:nvSpPr>
        <p:spPr/>
        <p:txBody>
          <a:bodyPr>
            <a:normAutofit/>
          </a:bodyPr>
          <a:p>
            <a:r>
              <a:rPr dirty="0" lang="en-US"/>
              <a:t>CLASS DIAGRAM</a:t>
            </a:r>
          </a:p>
        </p:txBody>
      </p:sp>
      <p:sp>
        <p:nvSpPr>
          <p:cNvPr id="1048629" name="AutoShape 8" descr="Restaurant Order System Template | Creately"/>
          <p:cNvSpPr>
            <a:spLocks noChangeAspect="1" noChangeArrowheads="1"/>
          </p:cNvSpPr>
          <p:nvPr/>
        </p:nvSpPr>
        <p:spPr bwMode="auto">
          <a:xfrm>
            <a:off x="155575" y="-144463"/>
            <a:ext cx="304800" cy="304801"/>
          </a:xfrm>
          <a:prstGeom prst="rect"/>
          <a:noFill/>
        </p:spPr>
        <p:txBody>
          <a:bodyPr anchor="t" anchorCtr="0" bIns="45720" compatLnSpc="1" lIns="91440" numCol="1" rIns="91440" tIns="45720" vert="horz" wrap="square">
            <a:prstTxWarp prst="textNoShape"/>
          </a:bodyPr>
          <a:p>
            <a:endParaRPr lang="en-IN"/>
          </a:p>
        </p:txBody>
      </p:sp>
      <p:sp>
        <p:nvSpPr>
          <p:cNvPr id="1048630" name="AutoShape 10" descr="Restaurant Order System Template | Creately"/>
          <p:cNvSpPr>
            <a:spLocks noChangeAspect="1" noChangeArrowheads="1"/>
          </p:cNvSpPr>
          <p:nvPr/>
        </p:nvSpPr>
        <p:spPr bwMode="auto">
          <a:xfrm>
            <a:off x="307975" y="7937"/>
            <a:ext cx="304800" cy="304801"/>
          </a:xfrm>
          <a:prstGeom prst="rect"/>
          <a:noFill/>
        </p:spPr>
        <p:txBody>
          <a:bodyPr anchor="t" anchorCtr="0" bIns="45720" compatLnSpc="1" lIns="91440" numCol="1" rIns="91440" tIns="45720" vert="horz" wrap="square">
            <a:prstTxWarp prst="textNoShape"/>
          </a:bodyPr>
          <a:p>
            <a:endParaRPr lang="en-IN"/>
          </a:p>
        </p:txBody>
      </p:sp>
      <p:sp>
        <p:nvSpPr>
          <p:cNvPr id="1048631" name="AutoShape 14" descr="Restaurant Order System Template | Creately"/>
          <p:cNvSpPr>
            <a:spLocks noChangeAspect="1" noChangeArrowheads="1"/>
          </p:cNvSpPr>
          <p:nvPr/>
        </p:nvSpPr>
        <p:spPr bwMode="auto">
          <a:xfrm>
            <a:off x="460375" y="160337"/>
            <a:ext cx="304800" cy="304801"/>
          </a:xfrm>
          <a:prstGeom prst="rect"/>
          <a:noFill/>
        </p:spPr>
        <p:txBody>
          <a:bodyPr anchor="t" anchorCtr="0" bIns="45720" compatLnSpc="1" lIns="91440" numCol="1" rIns="91440" tIns="45720" vert="horz" wrap="square">
            <a:prstTxWarp prst="textNoShape"/>
          </a:bodyPr>
          <a:p>
            <a:endParaRPr lang="en-IN"/>
          </a:p>
        </p:txBody>
      </p:sp>
      <p:sp>
        <p:nvSpPr>
          <p:cNvPr id="1048632" name="AutoShape 16" descr="Restaurant Order System Template | Creately"/>
          <p:cNvSpPr>
            <a:spLocks noChangeAspect="1" noChangeArrowheads="1"/>
          </p:cNvSpPr>
          <p:nvPr/>
        </p:nvSpPr>
        <p:spPr bwMode="auto">
          <a:xfrm>
            <a:off x="612775" y="312737"/>
            <a:ext cx="304800" cy="304801"/>
          </a:xfrm>
          <a:prstGeom prst="rect"/>
          <a:noFill/>
        </p:spPr>
        <p:txBody>
          <a:bodyPr anchor="t" anchorCtr="0" bIns="45720" compatLnSpc="1" lIns="91440" numCol="1" rIns="91440" tIns="45720" vert="horz" wrap="square">
            <a:prstTxWarp prst="textNoShape"/>
          </a:bodyPr>
          <a:p>
            <a:endParaRPr lang="en-IN"/>
          </a:p>
        </p:txBody>
      </p:sp>
      <p:sp>
        <p:nvSpPr>
          <p:cNvPr id="1048633" name="AutoShape 18" descr="Restaurant Order System Template | Creately"/>
          <p:cNvSpPr>
            <a:spLocks noChangeAspect="1" noChangeArrowheads="1"/>
          </p:cNvSpPr>
          <p:nvPr/>
        </p:nvSpPr>
        <p:spPr bwMode="auto">
          <a:xfrm>
            <a:off x="765175" y="465137"/>
            <a:ext cx="304800" cy="304801"/>
          </a:xfrm>
          <a:prstGeom prst="rect"/>
          <a:noFill/>
        </p:spPr>
        <p:txBody>
          <a:bodyPr anchor="t" anchorCtr="0" bIns="45720" compatLnSpc="1" lIns="91440" numCol="1" rIns="91440" tIns="45720" vert="horz" wrap="square">
            <a:prstTxWarp prst="textNoShape"/>
          </a:bodyPr>
          <a:p>
            <a:endParaRPr lang="en-IN"/>
          </a:p>
        </p:txBody>
      </p:sp>
      <p:sp>
        <p:nvSpPr>
          <p:cNvPr id="1048634" name="AutoShape 22" descr="Restaurant Order System Template | Creately"/>
          <p:cNvSpPr>
            <a:spLocks noChangeAspect="1" noChangeArrowheads="1"/>
          </p:cNvSpPr>
          <p:nvPr/>
        </p:nvSpPr>
        <p:spPr bwMode="auto">
          <a:xfrm>
            <a:off x="917575" y="617537"/>
            <a:ext cx="304800" cy="304801"/>
          </a:xfrm>
          <a:prstGeom prst="rect"/>
          <a:noFill/>
        </p:spPr>
        <p:txBody>
          <a:bodyPr anchor="t" anchorCtr="0" bIns="45720" compatLnSpc="1" lIns="91440" numCol="1" rIns="91440" tIns="45720" vert="horz" wrap="square">
            <a:prstTxWarp prst="textNoShape"/>
          </a:bodyPr>
          <a:p>
            <a:endParaRPr lang="en-IN"/>
          </a:p>
        </p:txBody>
      </p:sp>
      <p:sp>
        <p:nvSpPr>
          <p:cNvPr id="1048635" name="AutoShape 24" descr="Restaurant Order System Template | Creately"/>
          <p:cNvSpPr>
            <a:spLocks noChangeAspect="1" noChangeArrowheads="1"/>
          </p:cNvSpPr>
          <p:nvPr/>
        </p:nvSpPr>
        <p:spPr bwMode="auto">
          <a:xfrm>
            <a:off x="1069975" y="769937"/>
            <a:ext cx="304800" cy="304801"/>
          </a:xfrm>
          <a:prstGeom prst="rect"/>
          <a:noFill/>
        </p:spPr>
        <p:txBody>
          <a:bodyPr anchor="t" anchorCtr="0" bIns="45720" compatLnSpc="1" lIns="91440" numCol="1" rIns="91440" tIns="45720" vert="horz" wrap="square">
            <a:prstTxWarp prst="textNoShape"/>
          </a:bodyPr>
          <a:p>
            <a:endParaRPr lang="en-IN"/>
          </a:p>
        </p:txBody>
      </p:sp>
      <p:sp>
        <p:nvSpPr>
          <p:cNvPr id="1048636" name="AutoShape 26" descr="Restaurant Order System Template | Creately"/>
          <p:cNvSpPr>
            <a:spLocks noChangeAspect="1" noChangeArrowheads="1"/>
          </p:cNvSpPr>
          <p:nvPr/>
        </p:nvSpPr>
        <p:spPr bwMode="auto">
          <a:xfrm>
            <a:off x="1222375" y="922337"/>
            <a:ext cx="304800" cy="304801"/>
          </a:xfrm>
          <a:prstGeom prst="rect"/>
          <a:noFill/>
        </p:spPr>
        <p:txBody>
          <a:bodyPr anchor="t" anchorCtr="0" bIns="45720" compatLnSpc="1" lIns="91440" numCol="1" rIns="91440" tIns="45720" vert="horz" wrap="square">
            <a:prstTxWarp prst="textNoShape"/>
          </a:bodyPr>
          <a:p>
            <a:endParaRPr lang="en-IN"/>
          </a:p>
        </p:txBody>
      </p:sp>
      <p:sp>
        <p:nvSpPr>
          <p:cNvPr id="1048637" name="AutoShape 28" descr="Restaurant Order System Template | Creately"/>
          <p:cNvSpPr>
            <a:spLocks noChangeAspect="1" noChangeArrowheads="1"/>
          </p:cNvSpPr>
          <p:nvPr/>
        </p:nvSpPr>
        <p:spPr bwMode="auto">
          <a:xfrm>
            <a:off x="1374775" y="1074737"/>
            <a:ext cx="304800" cy="304801"/>
          </a:xfrm>
          <a:prstGeom prst="rect"/>
          <a:noFill/>
        </p:spPr>
        <p:txBody>
          <a:bodyPr anchor="t" anchorCtr="0" bIns="45720" compatLnSpc="1" lIns="91440" numCol="1" rIns="91440" tIns="45720" vert="horz" wrap="square">
            <a:prstTxWarp prst="textNoShape"/>
          </a:bodyPr>
          <a:p>
            <a:endParaRPr lang="en-IN"/>
          </a:p>
        </p:txBody>
      </p:sp>
      <p:sp>
        <p:nvSpPr>
          <p:cNvPr id="1048638" name="AutoShape 30" descr="Restaurant Order System Template | Creately"/>
          <p:cNvSpPr>
            <a:spLocks noChangeAspect="1" noChangeArrowheads="1"/>
          </p:cNvSpPr>
          <p:nvPr/>
        </p:nvSpPr>
        <p:spPr bwMode="auto">
          <a:xfrm>
            <a:off x="1527175" y="1227137"/>
            <a:ext cx="304800" cy="304801"/>
          </a:xfrm>
          <a:prstGeom prst="rect"/>
          <a:noFill/>
        </p:spPr>
        <p:txBody>
          <a:bodyPr anchor="t" anchorCtr="0" bIns="45720" compatLnSpc="1" lIns="91440" numCol="1" rIns="91440" tIns="45720" vert="horz" wrap="square">
            <a:prstTxWarp prst="textNoShape"/>
          </a:bodyPr>
          <a:p>
            <a:endParaRPr lang="en-IN"/>
          </a:p>
        </p:txBody>
      </p:sp>
      <p:sp>
        <p:nvSpPr>
          <p:cNvPr id="1048639" name="AutoShape 32" descr="Restaurant Order System Template | Creately"/>
          <p:cNvSpPr>
            <a:spLocks noChangeAspect="1" noChangeArrowheads="1"/>
          </p:cNvSpPr>
          <p:nvPr/>
        </p:nvSpPr>
        <p:spPr bwMode="auto">
          <a:xfrm>
            <a:off x="1679575" y="1379537"/>
            <a:ext cx="304800" cy="304801"/>
          </a:xfrm>
          <a:prstGeom prst="rect"/>
          <a:noFill/>
        </p:spPr>
        <p:txBody>
          <a:bodyPr anchor="t" anchorCtr="0" bIns="45720" compatLnSpc="1" lIns="91440" numCol="1" rIns="91440" tIns="45720" vert="horz" wrap="square">
            <a:prstTxWarp prst="textNoShape"/>
          </a:bodyPr>
          <a:p>
            <a:endParaRPr lang="en-IN"/>
          </a:p>
        </p:txBody>
      </p:sp>
      <p:sp>
        <p:nvSpPr>
          <p:cNvPr id="1048640" name="AutoShape 34" descr="Restaurant Order System Template | Creately"/>
          <p:cNvSpPr>
            <a:spLocks noChangeAspect="1" noChangeArrowheads="1"/>
          </p:cNvSpPr>
          <p:nvPr/>
        </p:nvSpPr>
        <p:spPr bwMode="auto">
          <a:xfrm>
            <a:off x="1831975" y="1531937"/>
            <a:ext cx="304800" cy="304801"/>
          </a:xfrm>
          <a:prstGeom prst="rect"/>
          <a:noFill/>
        </p:spPr>
        <p:txBody>
          <a:bodyPr anchor="t" anchorCtr="0" bIns="45720" compatLnSpc="1" lIns="91440" numCol="1" rIns="91440" tIns="45720" vert="horz" wrap="square">
            <a:prstTxWarp prst="textNoShape"/>
          </a:bodyPr>
          <a:p>
            <a:endParaRPr lang="en-IN"/>
          </a:p>
        </p:txBody>
      </p:sp>
      <p:sp>
        <p:nvSpPr>
          <p:cNvPr id="1048641" name="AutoShape 36" descr="Restaurant Order System Template | Creately"/>
          <p:cNvSpPr>
            <a:spLocks noChangeAspect="1" noChangeArrowheads="1"/>
          </p:cNvSpPr>
          <p:nvPr/>
        </p:nvSpPr>
        <p:spPr bwMode="auto">
          <a:xfrm>
            <a:off x="1984375" y="1684337"/>
            <a:ext cx="304800" cy="304801"/>
          </a:xfrm>
          <a:prstGeom prst="rect"/>
          <a:noFill/>
        </p:spPr>
        <p:txBody>
          <a:bodyPr anchor="t" anchorCtr="0" bIns="45720" compatLnSpc="1" lIns="91440" numCol="1" rIns="91440" tIns="45720" vert="horz" wrap="square">
            <a:prstTxWarp prst="textNoShape"/>
          </a:bodyPr>
          <a:p>
            <a:endParaRPr lang="en-IN"/>
          </a:p>
        </p:txBody>
      </p:sp>
      <p:pic>
        <p:nvPicPr>
          <p:cNvPr id="2097161" name="Picture 38" descr="Food Ordering System Component UML Diagram | FreeProjectz"/>
          <p:cNvPicPr>
            <a:picLocks noChangeAspect="1" noGrp="1" noChangeArrowheads="1"/>
          </p:cNvPicPr>
          <p:nvPr>
            <p:ph type="pic" idx="2"/>
          </p:nvPr>
        </p:nvPicPr>
        <p:blipFill>
          <a:blip xmlns:r="http://schemas.openxmlformats.org/officeDocument/2006/relationships" r:embed="rId1"/>
          <a:srcRect l="19688" r="19688"/>
          <a:stretch>
            <a:fillRect/>
          </a:stretch>
        </p:blipFill>
        <p:spPr bwMode="auto">
          <a:xfrm>
            <a:off x="3625682" y="136191"/>
            <a:ext cx="5207000" cy="4932362"/>
          </a:xfrm>
          <a:prstGeom prst="rect"/>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60" name=""/>
        <p:cNvGrpSpPr/>
        <p:nvPr/>
      </p:nvGrpSpPr>
      <p:grpSpPr>
        <a:xfrm>
          <a:off x="0" y="0"/>
          <a:ext cx="0" cy="0"/>
          <a:chOff x="0" y="0"/>
          <a:chExt cx="0" cy="0"/>
        </a:xfrm>
      </p:grpSpPr>
      <p:sp>
        <p:nvSpPr>
          <p:cNvPr id="1048642" name="Title 3"/>
          <p:cNvSpPr>
            <a:spLocks noGrp="1"/>
          </p:cNvSpPr>
          <p:nvPr>
            <p:ph type="title"/>
          </p:nvPr>
        </p:nvSpPr>
        <p:spPr/>
        <p:txBody>
          <a:bodyPr>
            <a:normAutofit/>
          </a:bodyPr>
          <a:p>
            <a:r>
              <a:rPr lang="en-US"/>
              <a:t>ENTITY RELATIONSHIP DIAGRAM</a:t>
            </a:r>
          </a:p>
        </p:txBody>
      </p:sp>
      <p:pic>
        <p:nvPicPr>
          <p:cNvPr id="2097162" name="Picture Placeholder 103"/>
          <p:cNvPicPr>
            <a:picLocks noGrp="1"/>
          </p:cNvPicPr>
          <p:nvPr>
            <p:ph type="pic" idx="2"/>
          </p:nvPr>
        </p:nvPicPr>
        <p:blipFill>
          <a:blip xmlns:r="http://schemas.openxmlformats.org/officeDocument/2006/relationships" r:embed="rId1"/>
          <a:stretch>
            <a:fillRect/>
          </a:stretch>
        </p:blipFill>
        <p:spPr>
          <a:xfrm>
            <a:off x="4584700" y="538480"/>
            <a:ext cx="4264660" cy="4208780"/>
          </a:xfrm>
          <a:prstGeom prst="rect"/>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62" name=""/>
        <p:cNvGrpSpPr/>
        <p:nvPr/>
      </p:nvGrpSpPr>
      <p:grpSpPr>
        <a:xfrm>
          <a:off x="0" y="0"/>
          <a:ext cx="0" cy="0"/>
          <a:chOff x="0" y="0"/>
          <a:chExt cx="0" cy="0"/>
        </a:xfrm>
      </p:grpSpPr>
      <p:sp>
        <p:nvSpPr>
          <p:cNvPr id="1048647" name="Text Placeholder 2"/>
          <p:cNvSpPr>
            <a:spLocks noGrp="1"/>
          </p:cNvSpPr>
          <p:nvPr>
            <p:ph type="body" idx="1"/>
          </p:nvPr>
        </p:nvSpPr>
        <p:spPr/>
        <p:txBody>
          <a:bodyPr/>
          <a:p>
            <a:r>
              <a:rPr lang="en-US"/>
              <a:t>GITHUB LINK</a:t>
            </a:r>
          </a:p>
        </p:txBody>
      </p:sp>
      <p:sp>
        <p:nvSpPr>
          <p:cNvPr id="1048648" name="Text Placeholder 3"/>
          <p:cNvSpPr>
            <a:spLocks noGrp="1"/>
          </p:cNvSpPr>
          <p:nvPr>
            <p:ph type="body" idx="2"/>
          </p:nvPr>
        </p:nvSpPr>
        <p:spPr>
          <a:xfrm>
            <a:off x="4079630" y="1996884"/>
            <a:ext cx="2722324" cy="1019032"/>
          </a:xfrm>
        </p:spPr>
        <p:txBody>
          <a:bodyPr>
            <a:normAutofit/>
          </a:bodyPr>
          <a:p>
            <a:r>
              <a:rPr dirty="0" lang="en-US"/>
              <a:t>https://github.com/Kishorekumar2003/GROUP_A53_1.git</a:t>
            </a:r>
            <a:endParaRPr dirty="0"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64" name="Shape 1884"/>
        <p:cNvGrpSpPr/>
        <p:nvPr/>
      </p:nvGrpSpPr>
      <p:grpSpPr>
        <a:xfrm>
          <a:off x="0" y="0"/>
          <a:ext cx="0" cy="0"/>
          <a:chOff x="0" y="0"/>
          <a:chExt cx="0" cy="0"/>
        </a:xfrm>
      </p:grpSpPr>
      <p:pic>
        <p:nvPicPr>
          <p:cNvPr id="2097168" name="Google Shape;1885;p213"/>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39" name="Shape 1838"/>
        <p:cNvGrpSpPr/>
        <p:nvPr/>
      </p:nvGrpSpPr>
      <p:grpSpPr>
        <a:xfrm>
          <a:off x="0" y="0"/>
          <a:ext cx="0" cy="0"/>
          <a:chOff x="0" y="0"/>
          <a:chExt cx="0" cy="0"/>
        </a:xfrm>
      </p:grpSpPr>
      <p:sp>
        <p:nvSpPr>
          <p:cNvPr id="1048586" name="Google Shape;1839;p210"/>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Autofit/>
          </a:bodyPr>
          <a:p>
            <a:pPr algn="l" indent="0" lvl="0" marL="0" rtl="0">
              <a:lnSpc>
                <a:spcPct val="100000"/>
              </a:lnSpc>
              <a:spcBef>
                <a:spcPts val="0"/>
              </a:spcBef>
              <a:spcAft>
                <a:spcPts val="0"/>
              </a:spcAft>
              <a:buClr>
                <a:schemeClr val="lt1"/>
              </a:buClr>
              <a:buSzPts val="1700"/>
              <a:buFont typeface="Public Sans"/>
              <a:buNone/>
            </a:pPr>
            <a:r>
              <a:rPr dirty="0" sz="1830" lang="en-US">
                <a:solidFill>
                  <a:schemeClr val="lt2"/>
                </a:solidFill>
                <a:latin typeface="EB Garamond" panose="00000500000000000000"/>
                <a:ea typeface="EB Garamond" panose="00000500000000000000"/>
                <a:cs typeface="EB Garamond" panose="00000500000000000000"/>
                <a:sym typeface="EB Garamond" panose="00000500000000000000"/>
              </a:rPr>
              <a:t>FOOD DELIVERY</a:t>
            </a:r>
            <a:endParaRPr dirty="0" sz="183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048587" name="Google Shape;1840;p210"/>
          <p:cNvSpPr txBox="1">
            <a:spLocks noGrp="1"/>
          </p:cNvSpPr>
          <p:nvPr>
            <p:ph type="body" idx="1"/>
          </p:nvPr>
        </p:nvSpPr>
        <p:spPr>
          <a:xfrm>
            <a:off x="144710" y="1295658"/>
            <a:ext cx="4548587" cy="3036421"/>
          </a:xfrm>
          <a:prstGeom prst="rect"/>
          <a:noFill/>
          <a:ln>
            <a:noFill/>
          </a:ln>
        </p:spPr>
        <p:txBody>
          <a:bodyPr anchor="t" anchorCtr="0" bIns="45700" lIns="91425" rIns="91425" spcFirstLastPara="1" tIns="45700" wrap="square">
            <a:noAutofit/>
          </a:bodyPr>
          <a:p>
            <a:pPr algn="l" indent="-292100" lvl="0" marL="285750" rtl="0">
              <a:lnSpc>
                <a:spcPct val="100000"/>
              </a:lnSpc>
              <a:spcBef>
                <a:spcPts val="0"/>
              </a:spcBef>
              <a:spcAft>
                <a:spcPts val="0"/>
              </a:spcAft>
              <a:buClr>
                <a:schemeClr val="lt1"/>
              </a:buClr>
              <a:buSzPts val="1400"/>
              <a:buFont typeface="EB Garamond Medium" panose="00000600000000000000"/>
              <a:buChar char="▪"/>
            </a:pPr>
            <a:r>
              <a:rPr dirty="0" lang="en-US">
                <a:latin typeface="EB Garamond Medium" panose="00000600000000000000"/>
                <a:ea typeface="EB Garamond Medium" panose="00000600000000000000"/>
                <a:cs typeface="EB Garamond Medium" panose="00000600000000000000"/>
                <a:sym typeface="EB Garamond Medium" panose="00000600000000000000"/>
              </a:rPr>
              <a:t>Your Project Introduction</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2097155" name="Google Shape;1841;p210"/>
          <p:cNvPicPr preferRelativeResize="0">
            <a:picLocks/>
          </p:cNvPicPr>
          <p:nvPr/>
        </p:nvPicPr>
        <p:blipFill rotWithShape="1">
          <a:blip xmlns:r="http://schemas.openxmlformats.org/officeDocument/2006/relationships" r:embed="rId1"/>
          <a:srcRect/>
          <a:stretch>
            <a:fillRect/>
          </a:stretch>
        </p:blipFill>
        <p:spPr>
          <a:xfrm>
            <a:off x="4243861" y="158261"/>
            <a:ext cx="9144000" cy="5143500"/>
          </a:xfrm>
          <a:prstGeom prst="rect"/>
          <a:noFill/>
          <a:ln>
            <a:noFill/>
          </a:ln>
        </p:spPr>
      </p:pic>
      <p:graphicFrame>
        <p:nvGraphicFramePr>
          <p:cNvPr id="4194304" name="Google Shape;1842;p210"/>
          <p:cNvGraphicFramePr>
            <a:graphicFrameLocks/>
          </p:cNvGraphicFramePr>
          <p:nvPr/>
        </p:nvGraphicFramePr>
        <p:xfrm>
          <a:off x="85407" y="1741459"/>
          <a:ext cx="4548586" cy="2803980"/>
        </p:xfrm>
        <a:graphic>
          <a:graphicData uri="http://schemas.openxmlformats.org/drawingml/2006/table">
            <a:tbl>
              <a:tblPr>
                <a:noFill/>
                <a:tableStyleId>{11988E83-D4C4-4DDE-B1E8-2A12097C507F}</a:tableStyleId>
              </a:tblPr>
              <a:tblGrid>
                <a:gridCol w="1848759"/>
                <a:gridCol w="1834304"/>
                <a:gridCol w="865523"/>
              </a:tblGrid>
              <a:tr h="330787">
                <a:tc>
                  <a:txBody>
                    <a:bodyPr/>
                    <a:p>
                      <a:pPr algn="ctr" indent="0" lvl="0" marL="0" rtl="0">
                        <a:spcBef>
                          <a:spcPts val="0"/>
                        </a:spcBef>
                        <a:spcAft>
                          <a:spcPts val="0"/>
                        </a:spcAft>
                        <a:buNone/>
                      </a:pPr>
                      <a:r>
                        <a:rPr b="1" dirty="0" lang="en-US">
                          <a:solidFill>
                            <a:schemeClr val="lt2"/>
                          </a:solidFill>
                        </a:rPr>
                        <a:t>LMS Username</a:t>
                      </a:r>
                      <a:endParaRPr b="1" dirty="0">
                        <a:solidFill>
                          <a:schemeClr val="lt2"/>
                        </a:solidFill>
                      </a:endParaRPr>
                    </a:p>
                  </a:txBody>
                  <a:tcPr marL="91425" marR="91425" marT="91425" marB="91425"/>
                </a:tc>
                <a:tc>
                  <a:txBody>
                    <a:bodyPr/>
                    <a:p>
                      <a:pPr algn="ctr" indent="0" lvl="0" marL="0" rtl="0">
                        <a:spcBef>
                          <a:spcPts val="0"/>
                        </a:spcBef>
                        <a:spcAft>
                          <a:spcPts val="0"/>
                        </a:spcAft>
                        <a:buNone/>
                      </a:pPr>
                      <a:r>
                        <a:rPr b="1" lang="en-US">
                          <a:solidFill>
                            <a:schemeClr val="lt2"/>
                          </a:solidFill>
                        </a:rPr>
                        <a:t>Name </a:t>
                      </a:r>
                      <a:endParaRPr b="1">
                        <a:solidFill>
                          <a:schemeClr val="lt2"/>
                        </a:solidFill>
                      </a:endParaRPr>
                    </a:p>
                  </a:txBody>
                  <a:tcPr marL="91425" marR="91425" marT="91425" marB="91425"/>
                </a:tc>
                <a:tc>
                  <a:txBody>
                    <a:bodyPr/>
                    <a:p>
                      <a:pPr algn="ctr" indent="0" lvl="0" marL="0" rtl="0">
                        <a:spcBef>
                          <a:spcPts val="0"/>
                        </a:spcBef>
                        <a:spcAft>
                          <a:spcPts val="0"/>
                        </a:spcAft>
                        <a:buNone/>
                      </a:pPr>
                      <a:r>
                        <a:rPr b="1" lang="en-US">
                          <a:solidFill>
                            <a:schemeClr val="lt2"/>
                          </a:solidFill>
                        </a:rPr>
                        <a:t>Batch </a:t>
                      </a:r>
                      <a:endParaRPr b="1">
                        <a:solidFill>
                          <a:schemeClr val="lt2"/>
                        </a:solidFill>
                      </a:endParaRPr>
                    </a:p>
                  </a:txBody>
                  <a:tcPr marL="91425" marR="91425" marT="91425" marB="91425"/>
                </a:tc>
              </a:tr>
              <a:tr h="330787">
                <a:tc>
                  <a:txBody>
                    <a:bodyPr/>
                    <a:p>
                      <a:pPr algn="l" indent="0" lvl="0" marL="0" rtl="0">
                        <a:spcBef>
                          <a:spcPts val="0"/>
                        </a:spcBef>
                        <a:spcAft>
                          <a:spcPts val="0"/>
                        </a:spcAft>
                        <a:buNone/>
                      </a:pPr>
                      <a:r>
                        <a:rPr dirty="0" lang="en-IN">
                          <a:solidFill>
                            <a:schemeClr val="bg1"/>
                          </a:solidFill>
                        </a:rPr>
                        <a:t>2113a5</a:t>
                      </a:r>
                      <a:r>
                        <a:rPr altLang="en-IN" dirty="0" lang="en-US">
                          <a:solidFill>
                            <a:schemeClr val="bg1"/>
                          </a:solidFill>
                        </a:rPr>
                        <a:t>3249</a:t>
                      </a:r>
                    </a:p>
                  </a:txBody>
                  <a:tcPr marL="91425" marR="91425" marT="91425" marB="91425"/>
                </a:tc>
                <a:tc>
                  <a:txBody>
                    <a:bodyPr/>
                    <a:p>
                      <a:pPr algn="l" indent="0" lvl="0" marL="0" rtl="0">
                        <a:spcBef>
                          <a:spcPts val="0"/>
                        </a:spcBef>
                        <a:spcAft>
                          <a:spcPts val="0"/>
                        </a:spcAft>
                        <a:buNone/>
                      </a:pPr>
                      <a:r>
                        <a:rPr dirty="0" lang="en-US">
                          <a:solidFill>
                            <a:schemeClr val="bg1"/>
                          </a:solidFill>
                        </a:rPr>
                        <a:t>NAVEEN </a:t>
                      </a:r>
                      <a:r>
                        <a:rPr dirty="0" lang="en-US" smtClean="0">
                          <a:solidFill>
                            <a:schemeClr val="bg1"/>
                          </a:solidFill>
                        </a:rPr>
                        <a:t>D</a:t>
                      </a:r>
                    </a:p>
                  </a:txBody>
                  <a:tcPr marL="91425" marR="91425" marT="91425" marB="91425"/>
                </a:tc>
                <a:tc>
                  <a:txBody>
                    <a:bodyPr/>
                    <a:p>
                      <a:pPr algn="l" indent="0" lvl="0" marL="0" rtl="0">
                        <a:spcBef>
                          <a:spcPts val="0"/>
                        </a:spcBef>
                        <a:spcAft>
                          <a:spcPts val="0"/>
                        </a:spcAft>
                        <a:buNone/>
                      </a:pPr>
                      <a:r>
                        <a:rPr dirty="0" lang="en-IN">
                          <a:solidFill>
                            <a:schemeClr val="bg1"/>
                          </a:solidFill>
                        </a:rPr>
                        <a:t>A53</a:t>
                      </a:r>
                      <a:endParaRPr dirty="0">
                        <a:solidFill>
                          <a:schemeClr val="bg1"/>
                        </a:solidFill>
                      </a:endParaRPr>
                    </a:p>
                  </a:txBody>
                  <a:tcPr marL="91425" marR="91425" marT="91425" marB="91425"/>
                </a:tc>
              </a:tr>
              <a:tr h="330787">
                <a:tc>
                  <a:txBody>
                    <a:bodyPr/>
                    <a:p>
                      <a:pPr algn="l" indent="0" lvl="0" marL="0" rtl="0">
                        <a:spcBef>
                          <a:spcPts val="0"/>
                        </a:spcBef>
                        <a:spcAft>
                          <a:spcPts val="0"/>
                        </a:spcAft>
                        <a:buNone/>
                      </a:pPr>
                      <a:r>
                        <a:rPr dirty="0" lang="en-IN">
                          <a:solidFill>
                            <a:schemeClr val="bg1"/>
                          </a:solidFill>
                        </a:rPr>
                        <a:t>2113a53</a:t>
                      </a:r>
                      <a:r>
                        <a:rPr altLang="en-IN" dirty="0" lang="en-US">
                          <a:solidFill>
                            <a:schemeClr val="bg1"/>
                          </a:solidFill>
                        </a:rPr>
                        <a:t>242</a:t>
                      </a:r>
                    </a:p>
                  </a:txBody>
                  <a:tcPr marL="91425" marR="91425" marT="91425" marB="91425"/>
                </a:tc>
                <a:tc>
                  <a:txBody>
                    <a:bodyPr/>
                    <a:p>
                      <a:pPr algn="l" indent="0" lvl="0" marL="0" rtl="0">
                        <a:spcBef>
                          <a:spcPts val="0"/>
                        </a:spcBef>
                        <a:spcAft>
                          <a:spcPts val="0"/>
                        </a:spcAft>
                        <a:buNone/>
                      </a:pPr>
                      <a:r>
                        <a:rPr dirty="0" lang="en-US">
                          <a:solidFill>
                            <a:schemeClr val="bg1"/>
                          </a:solidFill>
                        </a:rPr>
                        <a:t>KISHORE KUMAR R</a:t>
                      </a:r>
                    </a:p>
                  </a:txBody>
                  <a:tcPr marL="91425" marR="91425" marT="91425" marB="91425"/>
                </a:tc>
                <a:tc>
                  <a:txBody>
                    <a:bodyPr/>
                    <a:p>
                      <a:pPr algn="l" indent="0" lvl="0" marL="0" rtl="0">
                        <a:spcBef>
                          <a:spcPts val="0"/>
                        </a:spcBef>
                        <a:spcAft>
                          <a:spcPts val="0"/>
                        </a:spcAft>
                        <a:buNone/>
                      </a:pPr>
                      <a:r>
                        <a:rPr dirty="0" lang="en-IN">
                          <a:solidFill>
                            <a:schemeClr val="bg1"/>
                          </a:solidFill>
                        </a:rPr>
                        <a:t>A53</a:t>
                      </a:r>
                      <a:endParaRPr dirty="0">
                        <a:solidFill>
                          <a:schemeClr val="bg1"/>
                        </a:solidFill>
                      </a:endParaRPr>
                    </a:p>
                  </a:txBody>
                  <a:tcPr marL="91425" marR="91425" marT="91425" marB="91425"/>
                </a:tc>
              </a:tr>
              <a:tr h="330787">
                <a:tc>
                  <a:txBody>
                    <a:bodyPr/>
                    <a:p>
                      <a:pPr algn="l" indent="0" lvl="0" marL="0" rtl="0">
                        <a:spcBef>
                          <a:spcPts val="0"/>
                        </a:spcBef>
                        <a:spcAft>
                          <a:spcPts val="0"/>
                        </a:spcAft>
                        <a:buNone/>
                      </a:pPr>
                      <a:r>
                        <a:rPr dirty="0" lang="en-IN">
                          <a:solidFill>
                            <a:schemeClr val="bg1"/>
                          </a:solidFill>
                        </a:rPr>
                        <a:t>2113a5</a:t>
                      </a:r>
                      <a:r>
                        <a:rPr altLang="en-IN" dirty="0" lang="en-US">
                          <a:solidFill>
                            <a:schemeClr val="bg1"/>
                          </a:solidFill>
                        </a:rPr>
                        <a:t>3</a:t>
                      </a:r>
                      <a:r>
                        <a:rPr dirty="0" lang="en-IN">
                          <a:solidFill>
                            <a:schemeClr val="bg1"/>
                          </a:solidFill>
                        </a:rPr>
                        <a:t>2</a:t>
                      </a:r>
                      <a:r>
                        <a:rPr altLang="en-IN" dirty="0" lang="en-US">
                          <a:solidFill>
                            <a:schemeClr val="bg1"/>
                          </a:solidFill>
                        </a:rPr>
                        <a:t>16</a:t>
                      </a:r>
                    </a:p>
                  </a:txBody>
                  <a:tcPr marL="91425" marR="91425" marT="91425" marB="91425"/>
                </a:tc>
                <a:tc>
                  <a:txBody>
                    <a:bodyPr/>
                    <a:p>
                      <a:pPr algn="l" indent="0" lvl="0" marL="0" rtl="0">
                        <a:spcBef>
                          <a:spcPts val="0"/>
                        </a:spcBef>
                        <a:spcAft>
                          <a:spcPts val="0"/>
                        </a:spcAft>
                        <a:buNone/>
                      </a:pPr>
                      <a:r>
                        <a:rPr dirty="0" lang="en-US">
                          <a:solidFill>
                            <a:schemeClr val="bg1"/>
                          </a:solidFill>
                        </a:rPr>
                        <a:t>ARAVIND GOSH S</a:t>
                      </a:r>
                    </a:p>
                  </a:txBody>
                  <a:tcPr marL="91425" marR="91425" marT="91425" marB="91425"/>
                </a:tc>
                <a:tc>
                  <a:txBody>
                    <a:bodyPr/>
                    <a:p>
                      <a:pPr algn="l" indent="0" lvl="0" marL="0" rtl="0">
                        <a:spcBef>
                          <a:spcPts val="0"/>
                        </a:spcBef>
                        <a:spcAft>
                          <a:spcPts val="0"/>
                        </a:spcAft>
                        <a:buNone/>
                      </a:pPr>
                      <a:r>
                        <a:rPr dirty="0" lang="en-IN">
                          <a:solidFill>
                            <a:schemeClr val="bg1"/>
                          </a:solidFill>
                        </a:rPr>
                        <a:t>A53</a:t>
                      </a:r>
                      <a:endParaRPr dirty="0">
                        <a:solidFill>
                          <a:schemeClr val="bg1"/>
                        </a:solidFill>
                      </a:endParaRPr>
                    </a:p>
                  </a:txBody>
                  <a:tcPr marL="91425" marR="91425" marT="91425" marB="91425"/>
                </a:tc>
              </a:tr>
              <a:tr h="330787">
                <a:tc>
                  <a:txBody>
                    <a:bodyPr/>
                    <a:p>
                      <a:pPr algn="l" indent="0" lvl="0" marL="0" rtl="0">
                        <a:spcBef>
                          <a:spcPts val="0"/>
                        </a:spcBef>
                        <a:spcAft>
                          <a:spcPts val="0"/>
                        </a:spcAft>
                        <a:buNone/>
                      </a:pPr>
                      <a:r>
                        <a:rPr dirty="0" lang="en-IN">
                          <a:solidFill>
                            <a:schemeClr val="bg1"/>
                          </a:solidFill>
                        </a:rPr>
                        <a:t>2113a532</a:t>
                      </a:r>
                      <a:r>
                        <a:rPr altLang="en-IN" dirty="0" lang="en-US" smtClean="0">
                          <a:solidFill>
                            <a:schemeClr val="bg1"/>
                          </a:solidFill>
                        </a:rPr>
                        <a:t>22</a:t>
                      </a:r>
                    </a:p>
                  </a:txBody>
                  <a:tcPr marL="91425" marR="91425" marT="91425" marB="91425"/>
                </a:tc>
                <a:tc>
                  <a:txBody>
                    <a:bodyPr/>
                    <a:p>
                      <a:pPr algn="l" indent="0" lvl="0" marL="0" rtl="0">
                        <a:spcBef>
                          <a:spcPts val="0"/>
                        </a:spcBef>
                        <a:spcAft>
                          <a:spcPts val="0"/>
                        </a:spcAft>
                        <a:buNone/>
                      </a:pPr>
                      <a:r>
                        <a:rPr dirty="0" lang="en-US">
                          <a:solidFill>
                            <a:schemeClr val="bg1"/>
                          </a:solidFill>
                        </a:rPr>
                        <a:t>DEEKAN S</a:t>
                      </a:r>
                    </a:p>
                  </a:txBody>
                  <a:tcPr marL="91425" marR="91425" marT="91425" marB="91425"/>
                </a:tc>
                <a:tc>
                  <a:txBody>
                    <a:bodyPr/>
                    <a:p>
                      <a:pPr algn="l" indent="0" lvl="0" marL="0" rtl="0">
                        <a:spcBef>
                          <a:spcPts val="0"/>
                        </a:spcBef>
                        <a:spcAft>
                          <a:spcPts val="0"/>
                        </a:spcAft>
                        <a:buNone/>
                      </a:pPr>
                      <a:r>
                        <a:rPr dirty="0" lang="en-IN" smtClean="0">
                          <a:solidFill>
                            <a:schemeClr val="bg1"/>
                          </a:solidFill>
                        </a:rPr>
                        <a:t>A53</a:t>
                      </a:r>
                      <a:endParaRPr dirty="0">
                        <a:solidFill>
                          <a:schemeClr val="bg1"/>
                        </a:solidFill>
                      </a:endParaRPr>
                    </a:p>
                  </a:txBody>
                  <a:tcPr marL="91425" marR="91425" marT="91425" marB="91425"/>
                </a:tc>
              </a:tr>
              <a:tr h="330787">
                <a:tc>
                  <a:txBody>
                    <a:bodyPr/>
                    <a:p>
                      <a:pPr algn="l" defTabSz="914400" eaLnBrk="1" fontAlgn="auto" hangingPunct="1" indent="0" latinLnBrk="0" lvl="0" marL="0" marR="0" rtl="0">
                        <a:lnSpc>
                          <a:spcPct val="100000"/>
                        </a:lnSpc>
                        <a:spcBef>
                          <a:spcPts val="0"/>
                        </a:spcBef>
                        <a:spcAft>
                          <a:spcPts val="0"/>
                        </a:spcAft>
                        <a:buClr>
                          <a:srgbClr val="000000"/>
                        </a:buClr>
                        <a:buSzTx/>
                        <a:buFont typeface="Arial" panose="020B0604020202020204"/>
                        <a:buNone/>
                      </a:pPr>
                      <a:r>
                        <a:rPr altLang="en-IN" dirty="0" lang="en-US" smtClean="0">
                          <a:solidFill>
                            <a:schemeClr val="bg1"/>
                          </a:solidFill>
                        </a:rPr>
                        <a:t>2113a53218</a:t>
                      </a:r>
                    </a:p>
                    <a:p>
                      <a:pPr algn="l" indent="0" lvl="0" marL="0" rtl="0">
                        <a:spcBef>
                          <a:spcPts val="0"/>
                        </a:spcBef>
                        <a:spcAft>
                          <a:spcPts val="0"/>
                        </a:spcAft>
                        <a:buNone/>
                      </a:pPr>
                      <a:endParaRPr dirty="0"/>
                    </a:p>
                  </a:txBody>
                  <a:tcPr marL="91425" marR="91425" marT="91425" marB="91425"/>
                </a:tc>
                <a:tc>
                  <a:txBody>
                    <a:bodyPr/>
                    <a:p>
                      <a:pPr algn="l" defTabSz="914400" eaLnBrk="1" fontAlgn="auto" hangingPunct="1" indent="0" latinLnBrk="0" lvl="0" marL="0" marR="0" rtl="0">
                        <a:lnSpc>
                          <a:spcPct val="100000"/>
                        </a:lnSpc>
                        <a:spcBef>
                          <a:spcPts val="0"/>
                        </a:spcBef>
                        <a:spcAft>
                          <a:spcPts val="0"/>
                        </a:spcAft>
                        <a:buClr>
                          <a:srgbClr val="000000"/>
                        </a:buClr>
                        <a:buSzTx/>
                        <a:buFont typeface="Arial" panose="020B0604020202020204"/>
                        <a:buNone/>
                      </a:pPr>
                      <a:r>
                        <a:rPr dirty="0" lang="en-US" err="1" smtClean="0">
                          <a:solidFill>
                            <a:schemeClr val="bg1"/>
                          </a:solidFill>
                        </a:rPr>
                        <a:t>Balamuguran</a:t>
                      </a:r>
                      <a:r>
                        <a:rPr dirty="0" lang="en-US" smtClean="0">
                          <a:solidFill>
                            <a:schemeClr val="bg1"/>
                          </a:solidFill>
                        </a:rPr>
                        <a:t> R</a:t>
                      </a:r>
                    </a:p>
                    <a:p>
                      <a:pPr algn="l" indent="0" lvl="0" marL="0" rtl="0">
                        <a:spcBef>
                          <a:spcPts val="0"/>
                        </a:spcBef>
                        <a:spcAft>
                          <a:spcPts val="0"/>
                        </a:spcAft>
                        <a:buNone/>
                      </a:pPr>
                      <a:endParaRPr dirty="0"/>
                    </a:p>
                  </a:txBody>
                  <a:tcPr marL="91425" marR="91425" marT="91425" marB="91425"/>
                </a:tc>
                <a:tc>
                  <a:txBody>
                    <a:bodyPr/>
                    <a:p>
                      <a:pPr algn="l" indent="0" lvl="0" marL="0" rtl="0">
                        <a:spcBef>
                          <a:spcPts val="0"/>
                        </a:spcBef>
                        <a:spcAft>
                          <a:spcPts val="0"/>
                        </a:spcAft>
                        <a:buNone/>
                      </a:pPr>
                      <a:r>
                        <a:rPr dirty="0" lang="en-IN" smtClean="0">
                          <a:solidFill>
                            <a:schemeClr val="bg1"/>
                          </a:solidFill>
                        </a:rPr>
                        <a:t>A53</a:t>
                      </a:r>
                    </a:p>
                    <a:p>
                      <a:pPr algn="l" indent="0" lvl="0" marL="0" rtl="0">
                        <a:spcBef>
                          <a:spcPts val="0"/>
                        </a:spcBef>
                        <a:spcAft>
                          <a:spcPts val="0"/>
                        </a:spcAft>
                        <a:buNone/>
                      </a:pP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46" name="Shape 1846"/>
        <p:cNvGrpSpPr/>
        <p:nvPr/>
      </p:nvGrpSpPr>
      <p:grpSpPr>
        <a:xfrm>
          <a:off x="0" y="0"/>
          <a:ext cx="0" cy="0"/>
          <a:chOff x="0" y="0"/>
          <a:chExt cx="0" cy="0"/>
        </a:xfrm>
      </p:grpSpPr>
      <p:sp>
        <p:nvSpPr>
          <p:cNvPr id="1048592" name="Google Shape;1847;p211"/>
          <p:cNvSpPr txBox="1">
            <a:spLocks noGrp="1"/>
          </p:cNvSpPr>
          <p:nvPr>
            <p:ph type="body" idx="1"/>
          </p:nvPr>
        </p:nvSpPr>
        <p:spPr>
          <a:xfrm>
            <a:off x="481875" y="590133"/>
            <a:ext cx="6891900" cy="1367100"/>
          </a:xfrm>
          <a:prstGeom prst="rect"/>
          <a:noFill/>
          <a:ln>
            <a:noFill/>
          </a:ln>
        </p:spPr>
        <p:txBody>
          <a:bodyPr anchor="t" anchorCtr="0" bIns="45700" lIns="91425" rIns="91425" spcFirstLastPara="1" tIns="45700" wrap="square">
            <a:noAutofit/>
          </a:bodyPr>
          <a:p>
            <a:pPr algn="l" indent="0" lvl="0" marL="0" rtl="0">
              <a:lnSpc>
                <a:spcPct val="108000"/>
              </a:lnSpc>
              <a:spcBef>
                <a:spcPts val="0"/>
              </a:spcBef>
              <a:spcAft>
                <a:spcPts val="0"/>
              </a:spcAft>
              <a:buNone/>
            </a:pPr>
            <a:r>
              <a:rPr b="1" dirty="0" sz="1600" lang="en-US">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a:t>
            </a:r>
            <a:r>
              <a:rPr b="1" dirty="0" sz="1600" lang="en-US" err="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Github</a:t>
            </a:r>
            <a:endParaRPr b="1" dirty="0" sz="160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dirty="0"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“FOOD DELIVERY”</a:t>
            </a:r>
            <a:endParaRPr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dirty="0"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a:t>
            </a:r>
            <a:r>
              <a:rPr dirty="0" lang="en-US" err="1">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Github</a:t>
            </a:r>
            <a:r>
              <a:rPr dirty="0"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 account</a:t>
            </a:r>
            <a:endParaRPr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dirty="0"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dirty="0">
              <a:latin typeface="Public Sans"/>
              <a:ea typeface="Public Sans"/>
              <a:cs typeface="Public Sans"/>
              <a:sym typeface="Public Sans"/>
            </a:endParaRPr>
          </a:p>
        </p:txBody>
      </p:sp>
      <p:sp>
        <p:nvSpPr>
          <p:cNvPr id="1048593" name="Google Shape;1848;p211"/>
          <p:cNvSpPr txBox="1">
            <a:spLocks noGrp="1"/>
          </p:cNvSpPr>
          <p:nvPr>
            <p:ph type="body" idx="2"/>
          </p:nvPr>
        </p:nvSpPr>
        <p:spPr>
          <a:xfrm>
            <a:off x="489450" y="3352029"/>
            <a:ext cx="7048500" cy="1144800"/>
          </a:xfrm>
          <a:prstGeom prst="rect"/>
          <a:noFill/>
          <a:ln>
            <a:noFill/>
          </a:ln>
        </p:spPr>
        <p:txBody>
          <a:bodyPr anchor="t" anchorCtr="0" bIns="45700" lIns="91425" rIns="91425" spcFirstLastPara="1" tIns="45700" wrap="square">
            <a:noAutofit/>
          </a:bodyPr>
          <a:p>
            <a:pPr algn="l" indent="-317500" lvl="0" marL="457200"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048594" name="Google Shape;1849;p211"/>
          <p:cNvSpPr txBox="1"/>
          <p:nvPr/>
        </p:nvSpPr>
        <p:spPr>
          <a:xfrm>
            <a:off x="489475" y="2109255"/>
            <a:ext cx="4593600" cy="318600"/>
          </a:xfrm>
          <a:prstGeom prst="rect"/>
          <a:noFill/>
          <a:ln>
            <a:noFill/>
          </a:ln>
        </p:spPr>
        <p:txBody>
          <a:bodyPr anchor="t" anchorCtr="0" bIns="45700" lIns="91425" rIns="91425" spcFirstLastPara="1" tIns="45700" wrap="square">
            <a:noAutofit/>
          </a:bodyPr>
          <a:p>
            <a:pPr algn="l" indent="-317500" lvl="0" marL="457200" marR="0" rtl="0">
              <a:lnSpc>
                <a:spcPct val="100000"/>
              </a:lnSpc>
              <a:spcBef>
                <a:spcPts val="0"/>
              </a:spcBef>
              <a:spcAft>
                <a:spcPts val="0"/>
              </a:spcAft>
              <a:buClr>
                <a:schemeClr val="dk1"/>
              </a:buClr>
              <a:buSzPts val="1400"/>
              <a:buFont typeface="EB Garamond Medium" panose="00000600000000000000"/>
              <a:buChar char="●"/>
            </a:pPr>
            <a:r>
              <a:rPr cap="none" i="0" lang="en-US" strike="noStrike" u="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048595" name="Google Shape;1850;p211"/>
          <p:cNvSpPr txBox="1"/>
          <p:nvPr/>
        </p:nvSpPr>
        <p:spPr>
          <a:xfrm>
            <a:off x="445780" y="2977068"/>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lt2"/>
                </a:solidFill>
                <a:latin typeface="Public Sans"/>
                <a:ea typeface="Public Sans"/>
                <a:cs typeface="Public Sans"/>
                <a:sym typeface="Public Sans"/>
              </a:rPr>
              <a:t>Learning </a:t>
            </a:r>
            <a:r>
              <a:rPr b="1" lang="en-US">
                <a:solidFill>
                  <a:schemeClr val="lt2"/>
                </a:solidFill>
                <a:latin typeface="Public Sans"/>
                <a:ea typeface="Public Sans"/>
                <a:cs typeface="Public Sans"/>
                <a:sym typeface="Public Sans"/>
              </a:rPr>
              <a:t>O</a:t>
            </a:r>
            <a:r>
              <a:rPr b="1" cap="none" sz="1400" i="0" lang="en-US" strike="noStrike" u="none">
                <a:solidFill>
                  <a:schemeClr val="lt2"/>
                </a:solidFill>
                <a:latin typeface="Public Sans"/>
                <a:ea typeface="Public Sans"/>
                <a:cs typeface="Public Sans"/>
                <a:sym typeface="Public Sans"/>
              </a:rPr>
              <a:t>utcome</a:t>
            </a:r>
          </a:p>
        </p:txBody>
      </p:sp>
      <p:sp>
        <p:nvSpPr>
          <p:cNvPr id="1048596" name="Google Shape;1851;p211"/>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800" i="0" lang="en-US" strike="noStrike" u="none">
                <a:solidFill>
                  <a:schemeClr val="dk2"/>
                </a:solidFill>
                <a:latin typeface="EB Garamond" panose="00000500000000000000"/>
                <a:ea typeface="EB Garamond" panose="00000500000000000000"/>
                <a:cs typeface="EB Garamond" panose="00000500000000000000"/>
                <a:sym typeface="EB Garamond" panose="00000500000000000000"/>
              </a:rPr>
              <a:t>Task - 1</a:t>
            </a:r>
            <a:endParaRPr b="1" sz="1800">
              <a:latin typeface="EB Garamond" panose="00000500000000000000"/>
              <a:ea typeface="EB Garamond" panose="00000500000000000000"/>
              <a:cs typeface="EB Garamond" panose="00000500000000000000"/>
              <a:sym typeface="EB Garamond" panose="00000500000000000000"/>
            </a:endParaRPr>
          </a:p>
        </p:txBody>
      </p:sp>
      <p:sp>
        <p:nvSpPr>
          <p:cNvPr id="1048597" name="Google Shape;1852;p211"/>
          <p:cNvSpPr txBox="1"/>
          <p:nvPr/>
        </p:nvSpPr>
        <p:spPr>
          <a:xfrm>
            <a:off x="489463" y="1821095"/>
            <a:ext cx="45936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600" i="0" lang="en-US" strike="noStrike" u="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b="1" cap="none" sz="1600" i="0" strike="noStrike" u="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50" name=""/>
        <p:cNvGrpSpPr/>
        <p:nvPr/>
      </p:nvGrpSpPr>
      <p:grpSpPr>
        <a:xfrm>
          <a:off x="0" y="0"/>
          <a:ext cx="0" cy="0"/>
          <a:chOff x="0" y="0"/>
          <a:chExt cx="0" cy="0"/>
        </a:xfrm>
      </p:grpSpPr>
      <p:sp>
        <p:nvSpPr>
          <p:cNvPr id="1048604" name="Title 3"/>
          <p:cNvSpPr>
            <a:spLocks noGrp="1"/>
          </p:cNvSpPr>
          <p:nvPr>
            <p:ph type="title"/>
          </p:nvPr>
        </p:nvSpPr>
        <p:spPr/>
        <p:txBody>
          <a:bodyPr>
            <a:normAutofit/>
          </a:bodyPr>
          <a:p>
            <a:r>
              <a:rPr dirty="0" lang="en-IN"/>
              <a:t>SRS for “FOOD DELIVERY"</a:t>
            </a:r>
          </a:p>
        </p:txBody>
      </p:sp>
      <p:sp>
        <p:nvSpPr>
          <p:cNvPr id="1048605" name="Text Placeholder 4"/>
          <p:cNvSpPr>
            <a:spLocks noGrp="1"/>
          </p:cNvSpPr>
          <p:nvPr>
            <p:ph type="body" idx="1"/>
          </p:nvPr>
        </p:nvSpPr>
        <p:spPr/>
        <p:txBody>
          <a:bodyPr/>
          <a:p>
            <a:r>
              <a:rPr dirty="0" lang="en-IN"/>
              <a:t>Functional Requirements </a:t>
            </a:r>
          </a:p>
        </p:txBody>
      </p:sp>
      <p:sp>
        <p:nvSpPr>
          <p:cNvPr id="1048606" name="Text Placeholder 5"/>
          <p:cNvSpPr>
            <a:spLocks noGrp="1"/>
          </p:cNvSpPr>
          <p:nvPr>
            <p:ph type="body" idx="2"/>
          </p:nvPr>
        </p:nvSpPr>
        <p:spPr>
          <a:xfrm>
            <a:off x="135731" y="1194361"/>
            <a:ext cx="5930531" cy="3489151"/>
          </a:xfrm>
        </p:spPr>
        <p:txBody>
          <a:bodyPr>
            <a:normAutofit/>
          </a:bodyPr>
          <a:p>
            <a:r>
              <a:rPr dirty="0" lang="en-IN"/>
              <a:t>Push notifications.</a:t>
            </a:r>
          </a:p>
          <a:p>
            <a:r>
              <a:rPr dirty="0" lang="en-IN"/>
              <a:t>Discount/Rewards/Cashbacks.</a:t>
            </a:r>
          </a:p>
          <a:p>
            <a:r>
              <a:rPr dirty="0" lang="en-IN"/>
              <a:t>Real time GPS tracking.</a:t>
            </a:r>
          </a:p>
          <a:p>
            <a:r>
              <a:rPr dirty="0" lang="en-IN"/>
              <a:t>Easy payment options.</a:t>
            </a:r>
          </a:p>
          <a:p>
            <a:r>
              <a:rPr dirty="0" lang="en-IN"/>
              <a:t>Reviews &amp; Ratings.</a:t>
            </a:r>
          </a:p>
          <a:p>
            <a:r>
              <a:rPr dirty="0" lang="en-IN"/>
              <a:t>Easy order placements.</a:t>
            </a:r>
          </a:p>
          <a:p>
            <a:r>
              <a:rPr dirty="0" lang="en-IN"/>
              <a:t>Order scheduling and pickup.</a:t>
            </a:r>
          </a:p>
          <a:p>
            <a:r>
              <a:rPr dirty="0" lang="en-IN"/>
              <a:t>QR Codes.</a:t>
            </a:r>
          </a:p>
          <a:p>
            <a:r>
              <a:rPr dirty="0" lang="en-IN"/>
              <a:t>Geofencing.</a:t>
            </a:r>
          </a:p>
          <a:p>
            <a:r>
              <a:rPr dirty="0" lang="en-IN"/>
              <a:t>Search filters.</a:t>
            </a:r>
          </a:p>
          <a:p>
            <a:r>
              <a:rPr dirty="0" lang="en-IN"/>
              <a:t>Order history.</a:t>
            </a:r>
          </a:p>
          <a:p>
            <a:r>
              <a:rPr dirty="0" lang="en-IN"/>
              <a:t>In-app messages.</a:t>
            </a:r>
          </a:p>
          <a:p>
            <a:r>
              <a:rPr dirty="0" lang="en-IN" err="1"/>
              <a:t>Favorites</a:t>
            </a:r>
            <a:r>
              <a:rPr dirty="0" lang="en-IN"/>
              <a:t>.</a:t>
            </a:r>
          </a:p>
          <a:p>
            <a:r>
              <a:rPr dirty="0" lang="en-IN"/>
              <a:t>Contactless delivery.</a:t>
            </a:r>
          </a:p>
          <a:p>
            <a:r>
              <a:rPr dirty="0" lang="en-IN"/>
              <a:t>Voice recognition.</a:t>
            </a:r>
          </a:p>
          <a:p>
            <a:endParaRPr dirty="0"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51" name=""/>
        <p:cNvGrpSpPr/>
        <p:nvPr/>
      </p:nvGrpSpPr>
      <p:grpSpPr>
        <a:xfrm>
          <a:off x="0" y="0"/>
          <a:ext cx="0" cy="0"/>
          <a:chOff x="0" y="0"/>
          <a:chExt cx="0" cy="0"/>
        </a:xfrm>
      </p:grpSpPr>
      <p:sp>
        <p:nvSpPr>
          <p:cNvPr id="1048607" name="Title 3"/>
          <p:cNvSpPr>
            <a:spLocks noGrp="1"/>
          </p:cNvSpPr>
          <p:nvPr>
            <p:ph type="title"/>
          </p:nvPr>
        </p:nvSpPr>
        <p:spPr/>
        <p:txBody>
          <a:bodyPr>
            <a:normAutofit/>
          </a:bodyPr>
          <a:p>
            <a:r>
              <a:rPr dirty="0" lang="en-IN"/>
              <a:t>SRS for “FOOD DELIVERY"</a:t>
            </a:r>
          </a:p>
        </p:txBody>
      </p:sp>
      <p:sp>
        <p:nvSpPr>
          <p:cNvPr id="1048608" name="Text Placeholder 4"/>
          <p:cNvSpPr>
            <a:spLocks noGrp="1"/>
          </p:cNvSpPr>
          <p:nvPr>
            <p:ph type="body" idx="1"/>
          </p:nvPr>
        </p:nvSpPr>
        <p:spPr/>
        <p:txBody>
          <a:bodyPr/>
          <a:p>
            <a:r>
              <a:rPr dirty="0" lang="en-IN"/>
              <a:t>Non Functional Requirements </a:t>
            </a:r>
          </a:p>
        </p:txBody>
      </p:sp>
      <p:sp>
        <p:nvSpPr>
          <p:cNvPr id="1048609" name="Text Placeholder 5"/>
          <p:cNvSpPr>
            <a:spLocks noGrp="1"/>
          </p:cNvSpPr>
          <p:nvPr>
            <p:ph type="body" idx="2"/>
          </p:nvPr>
        </p:nvSpPr>
        <p:spPr>
          <a:xfrm>
            <a:off x="135731" y="1194361"/>
            <a:ext cx="5930531" cy="3489151"/>
          </a:xfrm>
        </p:spPr>
        <p:txBody>
          <a:bodyPr/>
          <a:p>
            <a:r>
              <a:rPr dirty="0" lang="en-IN"/>
              <a:t>Loading speed.</a:t>
            </a:r>
          </a:p>
          <a:p>
            <a:r>
              <a:rPr dirty="0" lang="en-IN"/>
              <a:t>Time taken to deliver server response.</a:t>
            </a:r>
          </a:p>
          <a:p>
            <a:r>
              <a:rPr dirty="0" lang="en-IN"/>
              <a:t>User response time.</a:t>
            </a:r>
          </a:p>
          <a:p>
            <a:r>
              <a:rPr dirty="0" lang="en-IN"/>
              <a:t>Data consumption limits.</a:t>
            </a:r>
          </a:p>
          <a:p>
            <a:r>
              <a:rPr dirty="0" lang="en-IN"/>
              <a:t>Refresh food lists every 5 minutes.</a:t>
            </a:r>
          </a:p>
          <a:p>
            <a:r>
              <a:rPr dirty="0" lang="en-IN"/>
              <a:t>Order conformation must be done quick.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52" name=""/>
        <p:cNvGrpSpPr/>
        <p:nvPr/>
      </p:nvGrpSpPr>
      <p:grpSpPr>
        <a:xfrm>
          <a:off x="0" y="0"/>
          <a:ext cx="0" cy="0"/>
          <a:chOff x="0" y="0"/>
          <a:chExt cx="0" cy="0"/>
        </a:xfrm>
      </p:grpSpPr>
      <p:sp>
        <p:nvSpPr>
          <p:cNvPr id="1048610" name="Title 3"/>
          <p:cNvSpPr>
            <a:spLocks noGrp="1"/>
          </p:cNvSpPr>
          <p:nvPr>
            <p:ph type="title"/>
          </p:nvPr>
        </p:nvSpPr>
        <p:spPr/>
        <p:txBody>
          <a:bodyPr>
            <a:normAutofit/>
          </a:bodyPr>
          <a:p>
            <a:r>
              <a:rPr dirty="0" lang="en-IN"/>
              <a:t>SRS for “FOOD DELIVERY"</a:t>
            </a:r>
          </a:p>
        </p:txBody>
      </p:sp>
      <p:sp>
        <p:nvSpPr>
          <p:cNvPr id="1048611" name="Text Placeholder 4"/>
          <p:cNvSpPr>
            <a:spLocks noGrp="1"/>
          </p:cNvSpPr>
          <p:nvPr>
            <p:ph type="body" idx="1"/>
          </p:nvPr>
        </p:nvSpPr>
        <p:spPr/>
        <p:txBody>
          <a:bodyPr/>
          <a:p>
            <a:r>
              <a:rPr dirty="0" lang="en-IN"/>
              <a:t>Software Requirements</a:t>
            </a:r>
          </a:p>
        </p:txBody>
      </p:sp>
      <p:sp>
        <p:nvSpPr>
          <p:cNvPr id="1048612" name="Text Placeholder 5"/>
          <p:cNvSpPr>
            <a:spLocks noGrp="1"/>
          </p:cNvSpPr>
          <p:nvPr>
            <p:ph type="body" idx="2"/>
          </p:nvPr>
        </p:nvSpPr>
        <p:spPr>
          <a:xfrm>
            <a:off x="135731" y="1194361"/>
            <a:ext cx="5930531" cy="3489151"/>
          </a:xfrm>
        </p:spPr>
        <p:txBody>
          <a:bodyPr/>
          <a:p>
            <a:r>
              <a:rPr dirty="0" lang="en-US"/>
              <a:t>The software shall be capable of supporting an arbitrary number of surface computers.  tablets and displays, that is, it shall provide no limit on how many devices are in the system. It shall  be capable of supporting an arbitrary number of active meals/orders, that is, no meals/orders shall be lost under any circumstances.</a:t>
            </a:r>
            <a:endParaRPr dirty="0"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53" name=""/>
        <p:cNvGrpSpPr/>
        <p:nvPr/>
      </p:nvGrpSpPr>
      <p:grpSpPr>
        <a:xfrm>
          <a:off x="0" y="0"/>
          <a:ext cx="0" cy="0"/>
          <a:chOff x="0" y="0"/>
          <a:chExt cx="0" cy="0"/>
        </a:xfrm>
      </p:grpSpPr>
      <p:sp>
        <p:nvSpPr>
          <p:cNvPr id="1048613" name="Title 3"/>
          <p:cNvSpPr>
            <a:spLocks noGrp="1"/>
          </p:cNvSpPr>
          <p:nvPr>
            <p:ph type="title"/>
          </p:nvPr>
        </p:nvSpPr>
        <p:spPr/>
        <p:txBody>
          <a:bodyPr>
            <a:normAutofit/>
          </a:bodyPr>
          <a:p>
            <a:r>
              <a:rPr dirty="0" lang="en-IN"/>
              <a:t>SRS for “FOOD DELIVERY"</a:t>
            </a:r>
          </a:p>
        </p:txBody>
      </p:sp>
      <p:sp>
        <p:nvSpPr>
          <p:cNvPr id="1048614" name="Text Placeholder 4"/>
          <p:cNvSpPr>
            <a:spLocks noGrp="1"/>
          </p:cNvSpPr>
          <p:nvPr>
            <p:ph type="body" idx="1"/>
          </p:nvPr>
        </p:nvSpPr>
        <p:spPr/>
        <p:txBody>
          <a:bodyPr/>
          <a:p>
            <a:r>
              <a:rPr dirty="0" lang="en-IN"/>
              <a:t>Hardware Requirements</a:t>
            </a:r>
          </a:p>
        </p:txBody>
      </p:sp>
      <p:sp>
        <p:nvSpPr>
          <p:cNvPr id="1048615" name="Text Placeholder 5"/>
          <p:cNvSpPr>
            <a:spLocks noGrp="1"/>
          </p:cNvSpPr>
          <p:nvPr>
            <p:ph type="body" idx="2"/>
          </p:nvPr>
        </p:nvSpPr>
        <p:spPr>
          <a:xfrm>
            <a:off x="135731" y="1194361"/>
            <a:ext cx="5930531" cy="3489151"/>
          </a:xfrm>
        </p:spPr>
        <p:txBody>
          <a:bodyPr/>
          <a:p>
            <a:r>
              <a:rPr dirty="0" lang="en-US"/>
              <a:t>These devices are the surface computers, the wireless tablets and the touch displays. All three devices must be physically robust and immune to liquid damage and stains. The devices (with the possible exception of displays) must also have good industrial design aesthetics, as they are to be used in place of normal restaurant tables and notepads and will be in direct contact with customers.</a:t>
            </a:r>
            <a:endParaRPr dirty="0"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54" name="Shape 1857"/>
        <p:cNvGrpSpPr/>
        <p:nvPr/>
      </p:nvGrpSpPr>
      <p:grpSpPr>
        <a:xfrm>
          <a:off x="0" y="0"/>
          <a:ext cx="0" cy="0"/>
          <a:chOff x="0" y="0"/>
          <a:chExt cx="0" cy="0"/>
        </a:xfrm>
      </p:grpSpPr>
      <p:sp>
        <p:nvSpPr>
          <p:cNvPr id="1048616" name="Google Shape;1858;g2139e008f02_0_0"/>
          <p:cNvSpPr txBox="1"/>
          <p:nvPr/>
        </p:nvSpPr>
        <p:spPr>
          <a:xfrm>
            <a:off x="445779" y="237121"/>
            <a:ext cx="26298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sz="1800" lang="en-US">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b="1" sz="1800">
              <a:latin typeface="EB Garamond" panose="00000500000000000000"/>
              <a:ea typeface="EB Garamond" panose="00000500000000000000"/>
              <a:cs typeface="EB Garamond" panose="00000500000000000000"/>
              <a:sym typeface="EB Garamond" panose="00000500000000000000"/>
            </a:endParaRPr>
          </a:p>
        </p:txBody>
      </p:sp>
      <p:sp>
        <p:nvSpPr>
          <p:cNvPr id="1048617" name="Google Shape;1860;g2139e008f02_0_0"/>
          <p:cNvSpPr txBox="1"/>
          <p:nvPr/>
        </p:nvSpPr>
        <p:spPr>
          <a:xfrm>
            <a:off x="546804" y="2927121"/>
            <a:ext cx="26298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sz="1800" lang="en-US">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b="1" sz="180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048618" name="TextBox 1"/>
          <p:cNvSpPr txBox="1"/>
          <p:nvPr/>
        </p:nvSpPr>
        <p:spPr>
          <a:xfrm>
            <a:off x="698810" y="788020"/>
            <a:ext cx="2936796" cy="1920241"/>
          </a:xfrm>
          <a:prstGeom prst="rect"/>
          <a:noFill/>
        </p:spPr>
        <p:txBody>
          <a:bodyPr rtlCol="0" wrap="none">
            <a:spAutoFit/>
          </a:bodyPr>
          <a:p>
            <a:pPr indent="-285750" marL="285750">
              <a:buFont typeface="Arial" panose="020B0604020202020204" pitchFamily="34" charset="0"/>
              <a:buChar char="•"/>
            </a:pPr>
            <a:r>
              <a:rPr dirty="0" lang="en-IN"/>
              <a:t>Initial Requirements Collection</a:t>
            </a:r>
          </a:p>
          <a:p>
            <a:pPr indent="-285750" marL="285750">
              <a:buFont typeface="Arial" panose="020B0604020202020204" pitchFamily="34" charset="0"/>
              <a:buChar char="•"/>
            </a:pPr>
            <a:r>
              <a:rPr dirty="0" lang="en-IN"/>
              <a:t>Start of DB structure</a:t>
            </a:r>
          </a:p>
          <a:p>
            <a:pPr indent="-285750" marL="285750">
              <a:buFont typeface="Arial" panose="020B0604020202020204" pitchFamily="34" charset="0"/>
              <a:buChar char="•"/>
            </a:pPr>
            <a:r>
              <a:rPr dirty="0" lang="en-IN"/>
              <a:t>Start of Front End Development</a:t>
            </a:r>
          </a:p>
          <a:p>
            <a:pPr indent="-285750" marL="285750">
              <a:buFont typeface="Arial" panose="020B0604020202020204" pitchFamily="34" charset="0"/>
              <a:buChar char="•"/>
            </a:pPr>
            <a:r>
              <a:rPr dirty="0" lang="en-IN"/>
              <a:t>End of DB structure</a:t>
            </a:r>
          </a:p>
          <a:p>
            <a:pPr indent="-285750" marL="285750">
              <a:buFont typeface="Arial" panose="020B0604020202020204" pitchFamily="34" charset="0"/>
              <a:buChar char="•"/>
            </a:pPr>
            <a:r>
              <a:rPr dirty="0" lang="en-IN"/>
              <a:t>Completion of Front End </a:t>
            </a:r>
          </a:p>
          <a:p>
            <a:pPr indent="-285750" marL="285750">
              <a:buFont typeface="Arial" panose="020B0604020202020204" pitchFamily="34" charset="0"/>
              <a:buChar char="•"/>
            </a:pPr>
            <a:r>
              <a:rPr dirty="0" lang="en-IN"/>
              <a:t>Start of Back End</a:t>
            </a:r>
          </a:p>
          <a:p>
            <a:pPr indent="-285750" marL="285750">
              <a:buFont typeface="Arial" panose="020B0604020202020204" pitchFamily="34" charset="0"/>
              <a:buChar char="•"/>
            </a:pPr>
            <a:r>
              <a:rPr dirty="0" lang="en-IN"/>
              <a:t>Complete entire app</a:t>
            </a:r>
          </a:p>
          <a:p>
            <a:pPr indent="-285750" marL="285750">
              <a:buFont typeface="Arial" panose="020B0604020202020204" pitchFamily="34" charset="0"/>
              <a:buChar char="•"/>
            </a:pPr>
            <a:r>
              <a:rPr dirty="0" lang="en-IN"/>
              <a:t>Test of App</a:t>
            </a:r>
          </a:p>
          <a:p>
            <a:pPr indent="-285750" marL="285750">
              <a:buFont typeface="Arial" panose="020B0604020202020204" pitchFamily="34" charset="0"/>
              <a:buChar char="•"/>
            </a:pPr>
            <a:r>
              <a:rPr dirty="0" lang="en-IN"/>
              <a:t>Deployment</a:t>
            </a:r>
          </a:p>
        </p:txBody>
      </p:sp>
      <p:sp>
        <p:nvSpPr>
          <p:cNvPr id="1048619" name="TextBox 2"/>
          <p:cNvSpPr txBox="1"/>
          <p:nvPr/>
        </p:nvSpPr>
        <p:spPr>
          <a:xfrm>
            <a:off x="698810" y="3353497"/>
            <a:ext cx="3523786" cy="701040"/>
          </a:xfrm>
          <a:prstGeom prst="rect"/>
          <a:noFill/>
        </p:spPr>
        <p:txBody>
          <a:bodyPr rtlCol="0" wrap="square">
            <a:spAutoFit/>
          </a:bodyPr>
          <a:p>
            <a:r>
              <a:rPr dirty="0" lang="en-IN"/>
              <a:t>Each task is scheduled among the members of the team according to their interest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58" name=""/>
        <p:cNvGrpSpPr/>
        <p:nvPr/>
      </p:nvGrpSpPr>
      <p:grpSpPr>
        <a:xfrm>
          <a:off x="0" y="0"/>
          <a:ext cx="0" cy="0"/>
          <a:chOff x="0" y="0"/>
          <a:chExt cx="0" cy="0"/>
        </a:xfrm>
      </p:grpSpPr>
      <p:sp>
        <p:nvSpPr>
          <p:cNvPr id="1048627" name="Title 5"/>
          <p:cNvSpPr>
            <a:spLocks noGrp="1"/>
          </p:cNvSpPr>
          <p:nvPr>
            <p:ph type="title"/>
          </p:nvPr>
        </p:nvSpPr>
        <p:spPr/>
        <p:txBody>
          <a:bodyPr>
            <a:normAutofit/>
          </a:bodyPr>
          <a:p>
            <a:r>
              <a:rPr lang="en-US"/>
              <a:t>USE CASE DIAGRAM</a:t>
            </a:r>
          </a:p>
        </p:txBody>
      </p:sp>
      <p:pic>
        <p:nvPicPr>
          <p:cNvPr id="2097160" name="Picture Placeholder 100"/>
          <p:cNvPicPr>
            <a:picLocks noChangeAspect="1" noGrp="1"/>
          </p:cNvPicPr>
          <p:nvPr>
            <p:ph type="pic" idx="2"/>
          </p:nvPr>
        </p:nvPicPr>
        <p:blipFill>
          <a:blip xmlns:r="http://schemas.openxmlformats.org/officeDocument/2006/relationships" r:embed="rId1"/>
          <a:stretch>
            <a:fillRect/>
          </a:stretch>
        </p:blipFill>
        <p:spPr>
          <a:xfrm>
            <a:off x="4339590" y="407670"/>
            <a:ext cx="4159885" cy="4370070"/>
          </a:xfrm>
          <a:prstGeom prst="rect"/>
          <a:noFill/>
          <a:ln w="9525">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Manish Sharma</dc:creator>
  <cp:lastModifiedBy>Desktop</cp:lastModifiedBy>
  <dcterms:created xsi:type="dcterms:W3CDTF">2020-08-13T00:21:00Z</dcterms:created>
  <dcterms:modified xsi:type="dcterms:W3CDTF">2023-03-12T03:01:43Z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4974E1D441CC4EDEBF8F5AF60173CCEE</vt:lpwstr>
  </property>
  <property fmtid="{D5CDD505-2E9C-101B-9397-08002B2CF9AE}" pid="3" name="KSOProductBuildVer">
    <vt:lpwstr>1033-11.2.0.11486</vt:lpwstr>
  </property>
</Properties>
</file>